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90" r:id="rId2"/>
    <p:sldId id="379" r:id="rId3"/>
    <p:sldId id="372" r:id="rId4"/>
    <p:sldId id="276" r:id="rId5"/>
    <p:sldId id="380" r:id="rId6"/>
    <p:sldId id="381" r:id="rId7"/>
    <p:sldId id="382" r:id="rId8"/>
    <p:sldId id="383" r:id="rId9"/>
    <p:sldId id="352" r:id="rId10"/>
    <p:sldId id="312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27052"/>
    <a:srgbClr val="9CC936"/>
    <a:srgbClr val="AB4E3D"/>
    <a:srgbClr val="FCBA62"/>
    <a:srgbClr val="4EAC77"/>
    <a:srgbClr val="4396D1"/>
    <a:srgbClr val="31E330"/>
    <a:srgbClr val="9D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F2EFF-5766-4DC7-A9BE-A19547EEBF5F}" v="8" dt="2025-01-29T15:51:18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33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ík Lukáš" userId="95f1e16a-c93c-43cb-917c-91509c20b5d0" providerId="ADAL" clId="{5DFF2EFF-5766-4DC7-A9BE-A19547EEBF5F}"/>
    <pc:docChg chg="undo custSel addSld delSld modSld sldOrd">
      <pc:chgData name="Václavík Lukáš" userId="95f1e16a-c93c-43cb-917c-91509c20b5d0" providerId="ADAL" clId="{5DFF2EFF-5766-4DC7-A9BE-A19547EEBF5F}" dt="2025-01-29T15:59:02.991" v="957" actId="20577"/>
      <pc:docMkLst>
        <pc:docMk/>
      </pc:docMkLst>
      <pc:sldChg chg="delSp modSp mod ord">
        <pc:chgData name="Václavík Lukáš" userId="95f1e16a-c93c-43cb-917c-91509c20b5d0" providerId="ADAL" clId="{5DFF2EFF-5766-4DC7-A9BE-A19547EEBF5F}" dt="2025-01-28T22:02:05.814" v="240" actId="14100"/>
        <pc:sldMkLst>
          <pc:docMk/>
          <pc:sldMk cId="1180170126" sldId="276"/>
        </pc:sldMkLst>
        <pc:spChg chg="del mod">
          <ac:chgData name="Václavík Lukáš" userId="95f1e16a-c93c-43cb-917c-91509c20b5d0" providerId="ADAL" clId="{5DFF2EFF-5766-4DC7-A9BE-A19547EEBF5F}" dt="2025-01-28T21:47:58.433" v="215" actId="478"/>
          <ac:spMkLst>
            <pc:docMk/>
            <pc:sldMk cId="1180170126" sldId="276"/>
            <ac:spMk id="8" creationId="{4025C045-DEB8-9ABE-7247-940EC74C2408}"/>
          </ac:spMkLst>
        </pc:spChg>
        <pc:spChg chg="mod">
          <ac:chgData name="Václavík Lukáš" userId="95f1e16a-c93c-43cb-917c-91509c20b5d0" providerId="ADAL" clId="{5DFF2EFF-5766-4DC7-A9BE-A19547EEBF5F}" dt="2025-01-28T21:48:02.845" v="216" actId="1076"/>
          <ac:spMkLst>
            <pc:docMk/>
            <pc:sldMk cId="1180170126" sldId="276"/>
            <ac:spMk id="9" creationId="{43D159F0-F03C-826D-9518-C96EBE20244F}"/>
          </ac:spMkLst>
        </pc:spChg>
        <pc:spChg chg="mod">
          <ac:chgData name="Václavík Lukáš" userId="95f1e16a-c93c-43cb-917c-91509c20b5d0" providerId="ADAL" clId="{5DFF2EFF-5766-4DC7-A9BE-A19547EEBF5F}" dt="2025-01-28T21:48:02.845" v="216" actId="1076"/>
          <ac:spMkLst>
            <pc:docMk/>
            <pc:sldMk cId="1180170126" sldId="276"/>
            <ac:spMk id="10" creationId="{3CFFF173-3240-C8A2-4062-DD41CA58444F}"/>
          </ac:spMkLst>
        </pc:spChg>
        <pc:spChg chg="mod">
          <ac:chgData name="Václavík Lukáš" userId="95f1e16a-c93c-43cb-917c-91509c20b5d0" providerId="ADAL" clId="{5DFF2EFF-5766-4DC7-A9BE-A19547EEBF5F}" dt="2025-01-28T22:02:05.814" v="240" actId="14100"/>
          <ac:spMkLst>
            <pc:docMk/>
            <pc:sldMk cId="1180170126" sldId="276"/>
            <ac:spMk id="11" creationId="{77E0F235-C1BF-D278-296A-3D568369D581}"/>
          </ac:spMkLst>
        </pc:spChg>
        <pc:spChg chg="del">
          <ac:chgData name="Václavík Lukáš" userId="95f1e16a-c93c-43cb-917c-91509c20b5d0" providerId="ADAL" clId="{5DFF2EFF-5766-4DC7-A9BE-A19547EEBF5F}" dt="2025-01-28T21:48:07.764" v="217" actId="478"/>
          <ac:spMkLst>
            <pc:docMk/>
            <pc:sldMk cId="1180170126" sldId="276"/>
            <ac:spMk id="12" creationId="{1D250C81-5B31-5F84-F08E-3C742F00CB83}"/>
          </ac:spMkLst>
        </pc:spChg>
        <pc:spChg chg="del">
          <ac:chgData name="Václavík Lukáš" userId="95f1e16a-c93c-43cb-917c-91509c20b5d0" providerId="ADAL" clId="{5DFF2EFF-5766-4DC7-A9BE-A19547EEBF5F}" dt="2025-01-28T21:48:07.764" v="217" actId="478"/>
          <ac:spMkLst>
            <pc:docMk/>
            <pc:sldMk cId="1180170126" sldId="276"/>
            <ac:spMk id="13" creationId="{6469CB45-3103-F88E-7FCA-358A8BC72858}"/>
          </ac:spMkLst>
        </pc:spChg>
        <pc:spChg chg="mod">
          <ac:chgData name="Václavík Lukáš" userId="95f1e16a-c93c-43cb-917c-91509c20b5d0" providerId="ADAL" clId="{5DFF2EFF-5766-4DC7-A9BE-A19547EEBF5F}" dt="2025-01-28T21:48:20.105" v="218" actId="1076"/>
          <ac:spMkLst>
            <pc:docMk/>
            <pc:sldMk cId="1180170126" sldId="276"/>
            <ac:spMk id="284" creationId="{00000000-0000-0000-0000-000000000000}"/>
          </ac:spMkLst>
        </pc:spChg>
        <pc:spChg chg="mod">
          <ac:chgData name="Václavík Lukáš" userId="95f1e16a-c93c-43cb-917c-91509c20b5d0" providerId="ADAL" clId="{5DFF2EFF-5766-4DC7-A9BE-A19547EEBF5F}" dt="2025-01-28T21:49:26.281" v="229" actId="14100"/>
          <ac:spMkLst>
            <pc:docMk/>
            <pc:sldMk cId="1180170126" sldId="276"/>
            <ac:spMk id="286" creationId="{00000000-0000-0000-0000-000000000000}"/>
          </ac:spMkLst>
        </pc:spChg>
        <pc:spChg chg="mod">
          <ac:chgData name="Václavík Lukáš" userId="95f1e16a-c93c-43cb-917c-91509c20b5d0" providerId="ADAL" clId="{5DFF2EFF-5766-4DC7-A9BE-A19547EEBF5F}" dt="2025-01-28T21:49:26.281" v="229" actId="14100"/>
          <ac:spMkLst>
            <pc:docMk/>
            <pc:sldMk cId="1180170126" sldId="276"/>
            <ac:spMk id="287" creationId="{00000000-0000-0000-0000-000000000000}"/>
          </ac:spMkLst>
        </pc:spChg>
        <pc:spChg chg="mod">
          <ac:chgData name="Václavík Lukáš" userId="95f1e16a-c93c-43cb-917c-91509c20b5d0" providerId="ADAL" clId="{5DFF2EFF-5766-4DC7-A9BE-A19547EEBF5F}" dt="2025-01-28T22:01:58.135" v="238" actId="1076"/>
          <ac:spMkLst>
            <pc:docMk/>
            <pc:sldMk cId="1180170126" sldId="276"/>
            <ac:spMk id="290" creationId="{00000000-0000-0000-0000-000000000000}"/>
          </ac:spMkLst>
        </pc:spChg>
        <pc:spChg chg="mod">
          <ac:chgData name="Václavík Lukáš" userId="95f1e16a-c93c-43cb-917c-91509c20b5d0" providerId="ADAL" clId="{5DFF2EFF-5766-4DC7-A9BE-A19547EEBF5F}" dt="2025-01-28T21:49:44.782" v="233" actId="14100"/>
          <ac:spMkLst>
            <pc:docMk/>
            <pc:sldMk cId="1180170126" sldId="276"/>
            <ac:spMk id="291" creationId="{00000000-0000-0000-0000-000000000000}"/>
          </ac:spMkLst>
        </pc:spChg>
        <pc:spChg chg="mod">
          <ac:chgData name="Václavík Lukáš" userId="95f1e16a-c93c-43cb-917c-91509c20b5d0" providerId="ADAL" clId="{5DFF2EFF-5766-4DC7-A9BE-A19547EEBF5F}" dt="2025-01-28T21:49:36.167" v="231" actId="14100"/>
          <ac:spMkLst>
            <pc:docMk/>
            <pc:sldMk cId="1180170126" sldId="276"/>
            <ac:spMk id="292" creationId="{00000000-0000-0000-0000-000000000000}"/>
          </ac:spMkLst>
        </pc:spChg>
        <pc:spChg chg="mod">
          <ac:chgData name="Václavík Lukáš" userId="95f1e16a-c93c-43cb-917c-91509c20b5d0" providerId="ADAL" clId="{5DFF2EFF-5766-4DC7-A9BE-A19547EEBF5F}" dt="2025-01-28T21:48:54.649" v="225" actId="1076"/>
          <ac:spMkLst>
            <pc:docMk/>
            <pc:sldMk cId="1180170126" sldId="276"/>
            <ac:spMk id="295" creationId="{00000000-0000-0000-0000-000000000000}"/>
          </ac:spMkLst>
        </pc:spChg>
      </pc:sldChg>
      <pc:sldChg chg="modSp mod">
        <pc:chgData name="Václavík Lukáš" userId="95f1e16a-c93c-43cb-917c-91509c20b5d0" providerId="ADAL" clId="{5DFF2EFF-5766-4DC7-A9BE-A19547EEBF5F}" dt="2025-01-28T21:37:56.178" v="25" actId="20577"/>
        <pc:sldMkLst>
          <pc:docMk/>
          <pc:sldMk cId="1718539996" sldId="290"/>
        </pc:sldMkLst>
        <pc:spChg chg="mod">
          <ac:chgData name="Václavík Lukáš" userId="95f1e16a-c93c-43cb-917c-91509c20b5d0" providerId="ADAL" clId="{5DFF2EFF-5766-4DC7-A9BE-A19547EEBF5F}" dt="2025-01-28T21:37:56.178" v="25" actId="20577"/>
          <ac:spMkLst>
            <pc:docMk/>
            <pc:sldMk cId="1718539996" sldId="290"/>
            <ac:spMk id="3" creationId="{7C5A2585-D1CA-3389-A19B-B8B1EE2F2155}"/>
          </ac:spMkLst>
        </pc:spChg>
      </pc:sldChg>
      <pc:sldChg chg="delSp modSp del mod ord">
        <pc:chgData name="Václavík Lukáš" userId="95f1e16a-c93c-43cb-917c-91509c20b5d0" providerId="ADAL" clId="{5DFF2EFF-5766-4DC7-A9BE-A19547EEBF5F}" dt="2025-01-29T15:53:30.871" v="666" actId="47"/>
        <pc:sldMkLst>
          <pc:docMk/>
          <pc:sldMk cId="1081458137" sldId="308"/>
        </pc:sldMkLst>
        <pc:spChg chg="mod">
          <ac:chgData name="Václavík Lukáš" userId="95f1e16a-c93c-43cb-917c-91509c20b5d0" providerId="ADAL" clId="{5DFF2EFF-5766-4DC7-A9BE-A19547EEBF5F}" dt="2025-01-29T15:51:15.502" v="342" actId="20577"/>
          <ac:spMkLst>
            <pc:docMk/>
            <pc:sldMk cId="1081458137" sldId="308"/>
            <ac:spMk id="8" creationId="{3F59E5DA-132F-7367-6023-6042AF07B656}"/>
          </ac:spMkLst>
        </pc:spChg>
        <pc:spChg chg="del">
          <ac:chgData name="Václavík Lukáš" userId="95f1e16a-c93c-43cb-917c-91509c20b5d0" providerId="ADAL" clId="{5DFF2EFF-5766-4DC7-A9BE-A19547EEBF5F}" dt="2025-01-29T15:50:37.568" v="335" actId="478"/>
          <ac:spMkLst>
            <pc:docMk/>
            <pc:sldMk cId="1081458137" sldId="308"/>
            <ac:spMk id="11" creationId="{AB392373-2B18-D4A3-3FD8-EFE3DA929FC4}"/>
          </ac:spMkLst>
        </pc:spChg>
        <pc:spChg chg="del">
          <ac:chgData name="Václavík Lukáš" userId="95f1e16a-c93c-43cb-917c-91509c20b5d0" providerId="ADAL" clId="{5DFF2EFF-5766-4DC7-A9BE-A19547EEBF5F}" dt="2025-01-29T15:50:53.754" v="336" actId="478"/>
          <ac:spMkLst>
            <pc:docMk/>
            <pc:sldMk cId="1081458137" sldId="308"/>
            <ac:spMk id="12" creationId="{1AA3F8D0-1943-9F0F-3827-C61717DB720B}"/>
          </ac:spMkLst>
        </pc:spChg>
        <pc:picChg chg="mod">
          <ac:chgData name="Václavík Lukáš" userId="95f1e16a-c93c-43cb-917c-91509c20b5d0" providerId="ADAL" clId="{5DFF2EFF-5766-4DC7-A9BE-A19547EEBF5F}" dt="2025-01-29T15:50:35.029" v="334" actId="1076"/>
          <ac:picMkLst>
            <pc:docMk/>
            <pc:sldMk cId="1081458137" sldId="308"/>
            <ac:picMk id="4" creationId="{00000000-0000-0000-0000-000000000000}"/>
          </ac:picMkLst>
        </pc:picChg>
        <pc:picChg chg="mod">
          <ac:chgData name="Václavík Lukáš" userId="95f1e16a-c93c-43cb-917c-91509c20b5d0" providerId="ADAL" clId="{5DFF2EFF-5766-4DC7-A9BE-A19547EEBF5F}" dt="2025-01-29T15:51:02.857" v="337" actId="1076"/>
          <ac:picMkLst>
            <pc:docMk/>
            <pc:sldMk cId="1081458137" sldId="308"/>
            <ac:picMk id="9" creationId="{365F1995-6D32-9F3F-00B8-85F091F44C59}"/>
          </ac:picMkLst>
        </pc:picChg>
      </pc:sldChg>
      <pc:sldChg chg="addSp delSp modSp mod">
        <pc:chgData name="Václavík Lukáš" userId="95f1e16a-c93c-43cb-917c-91509c20b5d0" providerId="ADAL" clId="{5DFF2EFF-5766-4DC7-A9BE-A19547EEBF5F}" dt="2025-01-29T15:55:02.214" v="785" actId="478"/>
        <pc:sldMkLst>
          <pc:docMk/>
          <pc:sldMk cId="2723225100" sldId="312"/>
        </pc:sldMkLst>
        <pc:spChg chg="mod">
          <ac:chgData name="Václavík Lukáš" userId="95f1e16a-c93c-43cb-917c-91509c20b5d0" providerId="ADAL" clId="{5DFF2EFF-5766-4DC7-A9BE-A19547EEBF5F}" dt="2025-01-29T15:54:44.560" v="783" actId="20577"/>
          <ac:spMkLst>
            <pc:docMk/>
            <pc:sldMk cId="2723225100" sldId="312"/>
            <ac:spMk id="2" creationId="{00000000-0000-0000-0000-000000000000}"/>
          </ac:spMkLst>
        </pc:spChg>
        <pc:picChg chg="add del">
          <ac:chgData name="Václavík Lukáš" userId="95f1e16a-c93c-43cb-917c-91509c20b5d0" providerId="ADAL" clId="{5DFF2EFF-5766-4DC7-A9BE-A19547EEBF5F}" dt="2025-01-29T15:55:02.214" v="785" actId="478"/>
          <ac:picMkLst>
            <pc:docMk/>
            <pc:sldMk cId="2723225100" sldId="312"/>
            <ac:picMk id="5" creationId="{00000000-0000-0000-0000-000000000000}"/>
          </ac:picMkLst>
        </pc:picChg>
      </pc:sldChg>
      <pc:sldChg chg="del">
        <pc:chgData name="Václavík Lukáš" userId="95f1e16a-c93c-43cb-917c-91509c20b5d0" providerId="ADAL" clId="{5DFF2EFF-5766-4DC7-A9BE-A19547EEBF5F}" dt="2025-01-28T21:45:39.859" v="159" actId="47"/>
        <pc:sldMkLst>
          <pc:docMk/>
          <pc:sldMk cId="3321064550" sldId="354"/>
        </pc:sldMkLst>
      </pc:sldChg>
      <pc:sldChg chg="addSp delSp modSp mod ord">
        <pc:chgData name="Václavík Lukáš" userId="95f1e16a-c93c-43cb-917c-91509c20b5d0" providerId="ADAL" clId="{5DFF2EFF-5766-4DC7-A9BE-A19547EEBF5F}" dt="2025-01-28T22:02:48.612" v="286" actId="1076"/>
        <pc:sldMkLst>
          <pc:docMk/>
          <pc:sldMk cId="994338833" sldId="372"/>
        </pc:sldMkLst>
        <pc:spChg chg="add mod">
          <ac:chgData name="Václavík Lukáš" userId="95f1e16a-c93c-43cb-917c-91509c20b5d0" providerId="ADAL" clId="{5DFF2EFF-5766-4DC7-A9BE-A19547EEBF5F}" dt="2025-01-28T21:42:20.895" v="93" actId="1076"/>
          <ac:spMkLst>
            <pc:docMk/>
            <pc:sldMk cId="994338833" sldId="372"/>
            <ac:spMk id="3" creationId="{D225D5E9-65C9-15CA-BEF7-00047C5F8506}"/>
          </ac:spMkLst>
        </pc:spChg>
        <pc:spChg chg="mod">
          <ac:chgData name="Václavík Lukáš" userId="95f1e16a-c93c-43cb-917c-91509c20b5d0" providerId="ADAL" clId="{5DFF2EFF-5766-4DC7-A9BE-A19547EEBF5F}" dt="2025-01-28T21:43:05.050" v="115" actId="14100"/>
          <ac:spMkLst>
            <pc:docMk/>
            <pc:sldMk cId="994338833" sldId="372"/>
            <ac:spMk id="4" creationId="{1A161C22-5C51-ACE1-1F59-E2F8BB582113}"/>
          </ac:spMkLst>
        </pc:spChg>
        <pc:spChg chg="mod">
          <ac:chgData name="Václavík Lukáš" userId="95f1e16a-c93c-43cb-917c-91509c20b5d0" providerId="ADAL" clId="{5DFF2EFF-5766-4DC7-A9BE-A19547EEBF5F}" dt="2025-01-28T21:42:57.175" v="114" actId="14100"/>
          <ac:spMkLst>
            <pc:docMk/>
            <pc:sldMk cId="994338833" sldId="372"/>
            <ac:spMk id="5" creationId="{DCD3724D-37B4-EB1B-BD13-8B0E6B0F0CD7}"/>
          </ac:spMkLst>
        </pc:spChg>
        <pc:spChg chg="mod">
          <ac:chgData name="Václavík Lukáš" userId="95f1e16a-c93c-43cb-917c-91509c20b5d0" providerId="ADAL" clId="{5DFF2EFF-5766-4DC7-A9BE-A19547EEBF5F}" dt="2025-01-28T21:43:13.001" v="116" actId="14100"/>
          <ac:spMkLst>
            <pc:docMk/>
            <pc:sldMk cId="994338833" sldId="372"/>
            <ac:spMk id="6" creationId="{B4CE4D0E-24A1-BD56-1F8A-DE7962659723}"/>
          </ac:spMkLst>
        </pc:spChg>
        <pc:spChg chg="add mod">
          <ac:chgData name="Václavík Lukáš" userId="95f1e16a-c93c-43cb-917c-91509c20b5d0" providerId="ADAL" clId="{5DFF2EFF-5766-4DC7-A9BE-A19547EEBF5F}" dt="2025-01-28T21:41:54.493" v="90" actId="14100"/>
          <ac:spMkLst>
            <pc:docMk/>
            <pc:sldMk cId="994338833" sldId="372"/>
            <ac:spMk id="8" creationId="{6FE12AFC-1063-A3A3-C7FF-AC5B001BBE4B}"/>
          </ac:spMkLst>
        </pc:spChg>
        <pc:spChg chg="add del mod">
          <ac:chgData name="Václavík Lukáš" userId="95f1e16a-c93c-43cb-917c-91509c20b5d0" providerId="ADAL" clId="{5DFF2EFF-5766-4DC7-A9BE-A19547EEBF5F}" dt="2025-01-28T21:43:34.998" v="120" actId="478"/>
          <ac:spMkLst>
            <pc:docMk/>
            <pc:sldMk cId="994338833" sldId="372"/>
            <ac:spMk id="9" creationId="{C1467F6D-3459-1BC8-85FC-A3F5429246DF}"/>
          </ac:spMkLst>
        </pc:spChg>
        <pc:spChg chg="add mod">
          <ac:chgData name="Václavík Lukáš" userId="95f1e16a-c93c-43cb-917c-91509c20b5d0" providerId="ADAL" clId="{5DFF2EFF-5766-4DC7-A9BE-A19547EEBF5F}" dt="2025-01-28T21:44:13.210" v="138" actId="1076"/>
          <ac:spMkLst>
            <pc:docMk/>
            <pc:sldMk cId="994338833" sldId="372"/>
            <ac:spMk id="10" creationId="{708291DC-D892-1664-F97B-26026854BDB7}"/>
          </ac:spMkLst>
        </pc:spChg>
        <pc:spChg chg="add mod">
          <ac:chgData name="Václavík Lukáš" userId="95f1e16a-c93c-43cb-917c-91509c20b5d0" providerId="ADAL" clId="{5DFF2EFF-5766-4DC7-A9BE-A19547EEBF5F}" dt="2025-01-28T21:44:52.217" v="156" actId="14100"/>
          <ac:spMkLst>
            <pc:docMk/>
            <pc:sldMk cId="994338833" sldId="372"/>
            <ac:spMk id="11" creationId="{056454E9-8B3C-F0B4-3A16-E1F33BF16A40}"/>
          </ac:spMkLst>
        </pc:spChg>
        <pc:spChg chg="add mod">
          <ac:chgData name="Václavík Lukáš" userId="95f1e16a-c93c-43cb-917c-91509c20b5d0" providerId="ADAL" clId="{5DFF2EFF-5766-4DC7-A9BE-A19547EEBF5F}" dt="2025-01-28T22:02:48.612" v="286" actId="1076"/>
          <ac:spMkLst>
            <pc:docMk/>
            <pc:sldMk cId="994338833" sldId="372"/>
            <ac:spMk id="12" creationId="{17B523E8-B292-3CEE-B850-1DA6C519A6AC}"/>
          </ac:spMkLst>
        </pc:spChg>
        <pc:spChg chg="mod">
          <ac:chgData name="Václavík Lukáš" userId="95f1e16a-c93c-43cb-917c-91509c20b5d0" providerId="ADAL" clId="{5DFF2EFF-5766-4DC7-A9BE-A19547EEBF5F}" dt="2025-01-28T21:41:08.607" v="75" actId="14100"/>
          <ac:spMkLst>
            <pc:docMk/>
            <pc:sldMk cId="994338833" sldId="372"/>
            <ac:spMk id="256" creationId="{32F8683A-CC9F-D417-F251-A236FF9A56C9}"/>
          </ac:spMkLst>
        </pc:spChg>
        <pc:spChg chg="mod">
          <ac:chgData name="Václavík Lukáš" userId="95f1e16a-c93c-43cb-917c-91509c20b5d0" providerId="ADAL" clId="{5DFF2EFF-5766-4DC7-A9BE-A19547EEBF5F}" dt="2025-01-28T21:41:11.994" v="76" actId="1076"/>
          <ac:spMkLst>
            <pc:docMk/>
            <pc:sldMk cId="994338833" sldId="372"/>
            <ac:spMk id="259" creationId="{B1ADF59A-9A3E-E36C-2D00-727718B78DD0}"/>
          </ac:spMkLst>
        </pc:spChg>
        <pc:spChg chg="mod">
          <ac:chgData name="Václavík Lukáš" userId="95f1e16a-c93c-43cb-917c-91509c20b5d0" providerId="ADAL" clId="{5DFF2EFF-5766-4DC7-A9BE-A19547EEBF5F}" dt="2025-01-28T21:44:01.163" v="136" actId="1076"/>
          <ac:spMkLst>
            <pc:docMk/>
            <pc:sldMk cId="994338833" sldId="372"/>
            <ac:spMk id="296" creationId="{74CC1126-CA91-9486-1A9F-2A4CC37B2586}"/>
          </ac:spMkLst>
        </pc:spChg>
        <pc:spChg chg="del">
          <ac:chgData name="Václavík Lukáš" userId="95f1e16a-c93c-43cb-917c-91509c20b5d0" providerId="ADAL" clId="{5DFF2EFF-5766-4DC7-A9BE-A19547EEBF5F}" dt="2025-01-28T21:41:27.674" v="85" actId="478"/>
          <ac:spMkLst>
            <pc:docMk/>
            <pc:sldMk cId="994338833" sldId="372"/>
            <ac:spMk id="297" creationId="{7588C758-24F1-7A4B-1643-83F51A1DF3F4}"/>
          </ac:spMkLst>
        </pc:spChg>
      </pc:sldChg>
      <pc:sldChg chg="del">
        <pc:chgData name="Václavík Lukáš" userId="95f1e16a-c93c-43cb-917c-91509c20b5d0" providerId="ADAL" clId="{5DFF2EFF-5766-4DC7-A9BE-A19547EEBF5F}" dt="2025-01-29T15:53:45.358" v="667" actId="47"/>
        <pc:sldMkLst>
          <pc:docMk/>
          <pc:sldMk cId="2569128251" sldId="377"/>
        </pc:sldMkLst>
      </pc:sldChg>
      <pc:sldChg chg="modSp mod">
        <pc:chgData name="Václavík Lukáš" userId="95f1e16a-c93c-43cb-917c-91509c20b5d0" providerId="ADAL" clId="{5DFF2EFF-5766-4DC7-A9BE-A19547EEBF5F}" dt="2025-01-29T15:55:54.535" v="787" actId="255"/>
        <pc:sldMkLst>
          <pc:docMk/>
          <pc:sldMk cId="2808897776" sldId="379"/>
        </pc:sldMkLst>
        <pc:spChg chg="mod">
          <ac:chgData name="Václavík Lukáš" userId="95f1e16a-c93c-43cb-917c-91509c20b5d0" providerId="ADAL" clId="{5DFF2EFF-5766-4DC7-A9BE-A19547EEBF5F}" dt="2025-01-29T15:55:54.535" v="787" actId="255"/>
          <ac:spMkLst>
            <pc:docMk/>
            <pc:sldMk cId="2808897776" sldId="379"/>
            <ac:spMk id="3" creationId="{FBD0869E-FFE1-541F-BDE7-7F044AADD956}"/>
          </ac:spMkLst>
        </pc:spChg>
      </pc:sldChg>
      <pc:sldChg chg="modSp new mod ord">
        <pc:chgData name="Václavík Lukáš" userId="95f1e16a-c93c-43cb-917c-91509c20b5d0" providerId="ADAL" clId="{5DFF2EFF-5766-4DC7-A9BE-A19547EEBF5F}" dt="2025-01-29T15:59:02.991" v="957" actId="20577"/>
        <pc:sldMkLst>
          <pc:docMk/>
          <pc:sldMk cId="3301629112" sldId="380"/>
        </pc:sldMkLst>
        <pc:spChg chg="mod">
          <ac:chgData name="Václavík Lukáš" userId="95f1e16a-c93c-43cb-917c-91509c20b5d0" providerId="ADAL" clId="{5DFF2EFF-5766-4DC7-A9BE-A19547EEBF5F}" dt="2025-01-28T21:45:58.770" v="185" actId="20577"/>
          <ac:spMkLst>
            <pc:docMk/>
            <pc:sldMk cId="3301629112" sldId="380"/>
            <ac:spMk id="2" creationId="{858C1893-DA29-DAD0-0958-B1B29C720129}"/>
          </ac:spMkLst>
        </pc:spChg>
        <pc:spChg chg="mod">
          <ac:chgData name="Václavík Lukáš" userId="95f1e16a-c93c-43cb-917c-91509c20b5d0" providerId="ADAL" clId="{5DFF2EFF-5766-4DC7-A9BE-A19547EEBF5F}" dt="2025-01-29T15:59:02.991" v="957" actId="20577"/>
          <ac:spMkLst>
            <pc:docMk/>
            <pc:sldMk cId="3301629112" sldId="380"/>
            <ac:spMk id="3" creationId="{F0636CAB-5F22-1EF4-ECFA-AAAD923C5608}"/>
          </ac:spMkLst>
        </pc:spChg>
      </pc:sldChg>
      <pc:sldChg chg="modSp new mod">
        <pc:chgData name="Václavík Lukáš" userId="95f1e16a-c93c-43cb-917c-91509c20b5d0" providerId="ADAL" clId="{5DFF2EFF-5766-4DC7-A9BE-A19547EEBF5F}" dt="2025-01-29T15:58:47.450" v="910" actId="20577"/>
        <pc:sldMkLst>
          <pc:docMk/>
          <pc:sldMk cId="2538561916" sldId="381"/>
        </pc:sldMkLst>
        <pc:spChg chg="mod">
          <ac:chgData name="Václavík Lukáš" userId="95f1e16a-c93c-43cb-917c-91509c20b5d0" providerId="ADAL" clId="{5DFF2EFF-5766-4DC7-A9BE-A19547EEBF5F}" dt="2025-01-29T15:50:06.480" v="328" actId="20577"/>
          <ac:spMkLst>
            <pc:docMk/>
            <pc:sldMk cId="2538561916" sldId="381"/>
            <ac:spMk id="2" creationId="{45A6D7E1-8299-F940-5028-0E05B5B12F7B}"/>
          </ac:spMkLst>
        </pc:spChg>
        <pc:spChg chg="mod">
          <ac:chgData name="Václavík Lukáš" userId="95f1e16a-c93c-43cb-917c-91509c20b5d0" providerId="ADAL" clId="{5DFF2EFF-5766-4DC7-A9BE-A19547EEBF5F}" dt="2025-01-29T15:58:47.450" v="910" actId="20577"/>
          <ac:spMkLst>
            <pc:docMk/>
            <pc:sldMk cId="2538561916" sldId="381"/>
            <ac:spMk id="3" creationId="{F48A3279-946E-517A-EFEF-69D69CB35AA4}"/>
          </ac:spMkLst>
        </pc:spChg>
      </pc:sldChg>
      <pc:sldChg chg="modSp add mod">
        <pc:chgData name="Václavík Lukáš" userId="95f1e16a-c93c-43cb-917c-91509c20b5d0" providerId="ADAL" clId="{5DFF2EFF-5766-4DC7-A9BE-A19547EEBF5F}" dt="2025-01-29T15:52:30.833" v="514" actId="20577"/>
        <pc:sldMkLst>
          <pc:docMk/>
          <pc:sldMk cId="1931665053" sldId="382"/>
        </pc:sldMkLst>
        <pc:spChg chg="mod">
          <ac:chgData name="Václavík Lukáš" userId="95f1e16a-c93c-43cb-917c-91509c20b5d0" providerId="ADAL" clId="{5DFF2EFF-5766-4DC7-A9BE-A19547EEBF5F}" dt="2025-01-29T15:51:26.444" v="373" actId="20577"/>
          <ac:spMkLst>
            <pc:docMk/>
            <pc:sldMk cId="1931665053" sldId="382"/>
            <ac:spMk id="2" creationId="{07321599-85BB-8B6E-432C-CD55BC73482C}"/>
          </ac:spMkLst>
        </pc:spChg>
        <pc:spChg chg="mod">
          <ac:chgData name="Václavík Lukáš" userId="95f1e16a-c93c-43cb-917c-91509c20b5d0" providerId="ADAL" clId="{5DFF2EFF-5766-4DC7-A9BE-A19547EEBF5F}" dt="2025-01-29T15:52:30.833" v="514" actId="20577"/>
          <ac:spMkLst>
            <pc:docMk/>
            <pc:sldMk cId="1931665053" sldId="382"/>
            <ac:spMk id="3" creationId="{1C596EE5-D20C-D8FA-A75B-71B4C23CF708}"/>
          </ac:spMkLst>
        </pc:spChg>
      </pc:sldChg>
      <pc:sldChg chg="modSp new mod">
        <pc:chgData name="Václavík Lukáš" userId="95f1e16a-c93c-43cb-917c-91509c20b5d0" providerId="ADAL" clId="{5DFF2EFF-5766-4DC7-A9BE-A19547EEBF5F}" dt="2025-01-29T15:53:27.113" v="665" actId="20577"/>
        <pc:sldMkLst>
          <pc:docMk/>
          <pc:sldMk cId="2998797644" sldId="383"/>
        </pc:sldMkLst>
        <pc:spChg chg="mod">
          <ac:chgData name="Václavík Lukáš" userId="95f1e16a-c93c-43cb-917c-91509c20b5d0" providerId="ADAL" clId="{5DFF2EFF-5766-4DC7-A9BE-A19547EEBF5F}" dt="2025-01-29T15:52:03.348" v="455" actId="20577"/>
          <ac:spMkLst>
            <pc:docMk/>
            <pc:sldMk cId="2998797644" sldId="383"/>
            <ac:spMk id="2" creationId="{F14A8E0C-72CB-4874-A74C-4CC84D78B8C2}"/>
          </ac:spMkLst>
        </pc:spChg>
        <pc:spChg chg="mod">
          <ac:chgData name="Václavík Lukáš" userId="95f1e16a-c93c-43cb-917c-91509c20b5d0" providerId="ADAL" clId="{5DFF2EFF-5766-4DC7-A9BE-A19547EEBF5F}" dt="2025-01-29T15:53:27.113" v="665" actId="20577"/>
          <ac:spMkLst>
            <pc:docMk/>
            <pc:sldMk cId="2998797644" sldId="383"/>
            <ac:spMk id="3" creationId="{C54514B3-6DB4-5011-789B-D61B6CD997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400AC-1426-4B86-86A1-A244EF368901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4F85-798A-4599-B99B-BB213AF8B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48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B696-1CCB-9245-A6C6-AEB11EB52E03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A421-7873-5D4E-AF3C-03F57CEB4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7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34AB76FC-DAF5-AE82-22CF-191C04B1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>
            <a:extLst>
              <a:ext uri="{FF2B5EF4-FFF2-40B4-BE49-F238E27FC236}">
                <a16:creationId xmlns:a16="http://schemas.microsoft.com/office/drawing/2014/main" id="{83EA939D-165F-69BC-5DF8-7CEF3F38B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:notes">
            <a:extLst>
              <a:ext uri="{FF2B5EF4-FFF2-40B4-BE49-F238E27FC236}">
                <a16:creationId xmlns:a16="http://schemas.microsoft.com/office/drawing/2014/main" id="{8ADBDF9B-3540-9070-8A69-F24C8ABF93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873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95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4BF0-1718-704C-8FFF-1ACE88FD55EA}" type="datetime1">
              <a:rPr lang="cs-CZ" smtClean="0"/>
              <a:t>30.01.2025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88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135C-1164-8346-8266-6EEF8BFAE6BB}" type="datetime1">
              <a:rPr lang="cs-CZ" smtClean="0"/>
              <a:t>30.01.2025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7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B41C-A90B-234D-AD48-EB2AB413F658}" type="datetime1">
              <a:rPr lang="cs-CZ" smtClean="0"/>
              <a:t>30.01.2025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10E6-6315-C84D-858F-E1646E9D745F}" type="datetime1">
              <a:rPr lang="cs-CZ" smtClean="0"/>
              <a:t>30.01.2025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7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3277-BD74-974E-AC9E-D441F22D34DD}" type="datetime1">
              <a:rPr lang="cs-CZ" smtClean="0"/>
              <a:t>30.01.2025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5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CCE1-60AC-6746-AB6B-9DD526591E68}" type="datetime1">
              <a:rPr lang="cs-CZ" smtClean="0"/>
              <a:t>30.01.2025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9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2308-97EC-BD40-98B8-D18096814FCF}" type="datetime1">
              <a:rPr lang="cs-CZ" smtClean="0"/>
              <a:t>30.01.2025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5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EF37-73EB-5440-B5EC-1353D3E45333}" type="datetime1">
              <a:rPr lang="cs-CZ" smtClean="0"/>
              <a:t>30.01.2025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62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9268-6CF2-D844-B8E2-04877511E3FE}" type="datetime1">
              <a:rPr lang="cs-CZ" smtClean="0"/>
              <a:t>30.01.2025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30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19AE-D2D4-DC49-ADDD-A53C881A0B5F}" type="datetime1">
              <a:rPr lang="cs-CZ" smtClean="0"/>
              <a:t>30.01.2025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6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EF5D-C100-624C-AA29-5C50BC103AC1}" type="datetime1">
              <a:rPr lang="cs-CZ" smtClean="0"/>
              <a:t>30.01.2025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25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15F5-FDE3-A641-AF93-0ACD09B2EEE0}" type="datetime1">
              <a:rPr lang="cs-CZ" smtClean="0"/>
              <a:t>30.01.2025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8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548-ECAD-5E4E-9C26-3E3288E0C3E3}" type="datetime1">
              <a:rPr lang="cs-CZ" smtClean="0"/>
              <a:t>30.01.2025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F9928A2-B608-A64D-9EF3-4ED04DD1376A}" type="datetime1">
              <a:rPr lang="cs-CZ" smtClean="0"/>
              <a:t>30.01.2025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1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5F7EF9B-4E83-6543-B47E-1C318EBCCE99}" type="datetime1">
              <a:rPr lang="cs-CZ" smtClean="0"/>
              <a:t>30.01.2025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9B86100-AA4C-DB48-BC1C-CE4EFEF58A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72EAA-5A34-57EE-DB0E-E3448B92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62" y="-412002"/>
            <a:ext cx="6293044" cy="4313911"/>
          </a:xfrm>
        </p:spPr>
        <p:txBody>
          <a:bodyPr>
            <a:noAutofit/>
          </a:bodyPr>
          <a:lstStyle/>
          <a:p>
            <a:r>
              <a:rPr lang="cs-CZ" sz="4000" dirty="0"/>
              <a:t>Odpadové hospodářství obcí v Olomouckém kraji. </a:t>
            </a:r>
            <a:r>
              <a:rPr lang="cs-CZ" sz="4000" dirty="0">
                <a:solidFill>
                  <a:schemeClr val="tx1"/>
                </a:solidFill>
              </a:rPr>
              <a:t>Nechte to na nás.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5A2585-D1CA-3389-A19B-B8B1EE2F2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62" y="5859255"/>
            <a:ext cx="11867536" cy="671152"/>
          </a:xfrm>
        </p:spPr>
        <p:txBody>
          <a:bodyPr>
            <a:noAutofit/>
          </a:bodyPr>
          <a:lstStyle/>
          <a:p>
            <a:r>
              <a:rPr lang="cs-CZ" sz="1700" dirty="0"/>
              <a:t>Lukáš Václavík </a:t>
            </a:r>
            <a:r>
              <a:rPr lang="cs-CZ" sz="1700" dirty="0" err="1"/>
              <a:t>MSc</a:t>
            </a:r>
            <a:r>
              <a:rPr lang="cs-CZ" sz="1700" dirty="0"/>
              <a:t>.</a:t>
            </a:r>
          </a:p>
        </p:txBody>
      </p:sp>
      <p:pic>
        <p:nvPicPr>
          <p:cNvPr id="5" name="Obrázek 4" descr="Obsah obrázku snímek obrazovky, Grafika, Písmo, grafický design&#10;&#10;Popis byl vytvořen automaticky">
            <a:extLst>
              <a:ext uri="{FF2B5EF4-FFF2-40B4-BE49-F238E27FC236}">
                <a16:creationId xmlns:a16="http://schemas.microsoft.com/office/drawing/2014/main" id="{08704C30-353E-4E5D-4ED4-93C96F93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445" y="4872984"/>
            <a:ext cx="7278529" cy="12400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90733C-1C1F-3BFA-AFDF-1B3D25A0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4" b="94891" l="9853" r="58978">
                        <a14:foregroundMark x1="17818" y1="3954" x2="17818" y2="3954"/>
                        <a14:foregroundMark x1="20258" y1="3224" x2="20258" y2="3224"/>
                        <a14:foregroundMark x1="16068" y1="2494" x2="16068" y2="2494"/>
                        <a14:foregroundMark x1="16068" y1="2494" x2="16068" y2="2494"/>
                        <a14:foregroundMark x1="16068" y1="2494" x2="16068" y2="2494"/>
                        <a14:foregroundMark x1="30110" y1="94891" x2="30110" y2="94891"/>
                        <a14:foregroundMark x1="56031" y1="75730" x2="56031" y2="75730"/>
                        <a14:foregroundMark x1="56031" y1="75730" x2="56031" y2="75730"/>
                        <a14:foregroundMark x1="58978" y1="75852" x2="58978" y2="75852"/>
                        <a14:foregroundMark x1="9853" y1="39355" x2="9853" y2="39355"/>
                      </a14:backgroundRemoval>
                    </a14:imgEffect>
                  </a14:imgLayer>
                </a14:imgProps>
              </a:ext>
            </a:extLst>
          </a:blip>
          <a:srcRect l="4560" r="39146"/>
          <a:stretch/>
        </p:blipFill>
        <p:spPr>
          <a:xfrm>
            <a:off x="7091362" y="-17718"/>
            <a:ext cx="5100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500" dirty="0">
                <a:solidFill>
                  <a:schemeClr val="tx1"/>
                </a:solidFill>
              </a:rPr>
              <a:t>Společně vytváříme budoucnost odpadového hospodářství.  </a:t>
            </a:r>
            <a:endParaRPr lang="cs-CZ" sz="25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31" y="1047248"/>
            <a:ext cx="2582899" cy="258289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997552" y="3677957"/>
            <a:ext cx="395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Sledujte pokračování projektu Odpady Olomouckého kraje na našem </a:t>
            </a:r>
            <a:r>
              <a:rPr lang="cs-CZ" sz="2000" dirty="0" err="1"/>
              <a:t>Facebooku</a:t>
            </a:r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546602-2B4C-E642-49E0-ED9B7CBC1B9C}"/>
              </a:ext>
            </a:extLst>
          </p:cNvPr>
          <p:cNvSpPr txBox="1"/>
          <p:nvPr/>
        </p:nvSpPr>
        <p:spPr>
          <a:xfrm>
            <a:off x="516124" y="4419169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Lukáš Václavík </a:t>
            </a:r>
            <a:r>
              <a:rPr lang="cs-CZ" dirty="0" err="1"/>
              <a:t>MSc</a:t>
            </a:r>
            <a:r>
              <a:rPr lang="cs-CZ" dirty="0"/>
              <a:t>. </a:t>
            </a:r>
          </a:p>
          <a:p>
            <a:r>
              <a:rPr lang="cs-CZ" dirty="0"/>
              <a:t>p</a:t>
            </a:r>
            <a:r>
              <a:rPr lang="cs-CZ"/>
              <a:t>rojektový </a:t>
            </a:r>
            <a:r>
              <a:rPr lang="cs-CZ" dirty="0"/>
              <a:t>manažer </a:t>
            </a:r>
          </a:p>
          <a:p>
            <a:r>
              <a:rPr lang="cs-CZ" dirty="0"/>
              <a:t>lukas.vaclavik@tsmo.cz</a:t>
            </a:r>
          </a:p>
          <a:p>
            <a:r>
              <a:rPr lang="cs-CZ" dirty="0"/>
              <a:t>+420 606 721 191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38ED54-3223-1541-22CF-CFD8C19CCB3E}"/>
              </a:ext>
            </a:extLst>
          </p:cNvPr>
          <p:cNvSpPr txBox="1"/>
          <p:nvPr/>
        </p:nvSpPr>
        <p:spPr>
          <a:xfrm>
            <a:off x="4256838" y="4419169"/>
            <a:ext cx="276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Mgr. Vítězslav Zdeněk</a:t>
            </a:r>
          </a:p>
          <a:p>
            <a:r>
              <a:rPr lang="cs-CZ" dirty="0"/>
              <a:t>příjímání nových členů </a:t>
            </a:r>
          </a:p>
          <a:p>
            <a:r>
              <a:rPr lang="cs-CZ" dirty="0"/>
              <a:t>v.zdenek@olkraj.cz</a:t>
            </a:r>
          </a:p>
          <a:p>
            <a:r>
              <a:rPr lang="cs-CZ" dirty="0"/>
              <a:t>+420 734 656 866</a:t>
            </a:r>
          </a:p>
        </p:txBody>
      </p:sp>
    </p:spTree>
    <p:extLst>
      <p:ext uri="{BB962C8B-B14F-4D97-AF65-F5344CB8AC3E}">
        <p14:creationId xmlns:p14="http://schemas.microsoft.com/office/powerpoint/2010/main" val="272322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94E403-36C6-F535-CA76-F57C34D9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400"/>
              <a:t>Co dělá Servisní společnost pro zajištění ekonomického zpracování odpadů svých akcionářů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0869E-FFE1-541F-BDE7-7F044AAD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546646"/>
            <a:ext cx="6521886" cy="5764706"/>
          </a:xfrm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Stavíme klíčovou infrastrukturu pro plnění odpadových cílů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Linka v Olomouci (2027)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Překladiště (2027)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Soutěžíme svoz odpadů pro skupiny obcí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Koordinujeme odpadové investiční projekty i soukromých subjektů v Olomouckém kraji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Vyhledáváme možnosti financování odpadových projektů</a:t>
            </a:r>
          </a:p>
        </p:txBody>
      </p:sp>
    </p:spTree>
    <p:extLst>
      <p:ext uri="{BB962C8B-B14F-4D97-AF65-F5344CB8AC3E}">
        <p14:creationId xmlns:p14="http://schemas.microsoft.com/office/powerpoint/2010/main" val="280889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F1B94182-7C74-F751-D17F-CC05E6EE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81;p20">
            <a:extLst>
              <a:ext uri="{FF2B5EF4-FFF2-40B4-BE49-F238E27FC236}">
                <a16:creationId xmlns:a16="http://schemas.microsoft.com/office/drawing/2014/main" id="{F4D2E9B4-4209-1884-33F2-33DF9F9BE0D9}"/>
              </a:ext>
            </a:extLst>
          </p:cNvPr>
          <p:cNvSpPr/>
          <p:nvPr/>
        </p:nvSpPr>
        <p:spPr>
          <a:xfrm>
            <a:off x="-1" y="2269051"/>
            <a:ext cx="12195755" cy="54069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 dirty="0"/>
          </a:p>
        </p:txBody>
      </p:sp>
      <p:sp>
        <p:nvSpPr>
          <p:cNvPr id="60" name="Google Shape;281;p20">
            <a:extLst>
              <a:ext uri="{FF2B5EF4-FFF2-40B4-BE49-F238E27FC236}">
                <a16:creationId xmlns:a16="http://schemas.microsoft.com/office/drawing/2014/main" id="{87AD68F2-6399-5872-BA46-A8C1EA01CB8C}"/>
              </a:ext>
            </a:extLst>
          </p:cNvPr>
          <p:cNvSpPr/>
          <p:nvPr/>
        </p:nvSpPr>
        <p:spPr>
          <a:xfrm>
            <a:off x="0" y="2812478"/>
            <a:ext cx="12195754" cy="286924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 dirty="0"/>
          </a:p>
        </p:txBody>
      </p:sp>
      <p:sp>
        <p:nvSpPr>
          <p:cNvPr id="266" name="Google Shape;266;p20">
            <a:extLst>
              <a:ext uri="{FF2B5EF4-FFF2-40B4-BE49-F238E27FC236}">
                <a16:creationId xmlns:a16="http://schemas.microsoft.com/office/drawing/2014/main" id="{CD4D177A-30CD-EB5E-1276-C72A6DFBD1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410" y="1120145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 dirty="0"/>
              <a:t>Harmonogram výstavby projektu Odpadového centra Olomouc</a:t>
            </a:r>
            <a:br>
              <a:rPr lang="cs-CZ" dirty="0"/>
            </a:br>
            <a:endParaRPr dirty="0"/>
          </a:p>
        </p:txBody>
      </p:sp>
      <p:sp>
        <p:nvSpPr>
          <p:cNvPr id="268" name="Google Shape;268;p20">
            <a:extLst>
              <a:ext uri="{FF2B5EF4-FFF2-40B4-BE49-F238E27FC236}">
                <a16:creationId xmlns:a16="http://schemas.microsoft.com/office/drawing/2014/main" id="{399123FA-FCE4-96F5-C382-600F47A26387}"/>
              </a:ext>
            </a:extLst>
          </p:cNvPr>
          <p:cNvSpPr/>
          <p:nvPr/>
        </p:nvSpPr>
        <p:spPr>
          <a:xfrm>
            <a:off x="0" y="1881582"/>
            <a:ext cx="982592" cy="32391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cs-CZ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dirty="0"/>
          </a:p>
        </p:txBody>
      </p:sp>
      <p:sp>
        <p:nvSpPr>
          <p:cNvPr id="269" name="Google Shape;269;p20">
            <a:extLst>
              <a:ext uri="{FF2B5EF4-FFF2-40B4-BE49-F238E27FC236}">
                <a16:creationId xmlns:a16="http://schemas.microsoft.com/office/drawing/2014/main" id="{39975EAC-3314-30CC-F89F-583E43B58DE7}"/>
              </a:ext>
            </a:extLst>
          </p:cNvPr>
          <p:cNvSpPr/>
          <p:nvPr/>
        </p:nvSpPr>
        <p:spPr>
          <a:xfrm>
            <a:off x="982592" y="1881582"/>
            <a:ext cx="4118776" cy="32391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endParaRPr/>
          </a:p>
        </p:txBody>
      </p:sp>
      <p:sp>
        <p:nvSpPr>
          <p:cNvPr id="270" name="Google Shape;270;p20">
            <a:extLst>
              <a:ext uri="{FF2B5EF4-FFF2-40B4-BE49-F238E27FC236}">
                <a16:creationId xmlns:a16="http://schemas.microsoft.com/office/drawing/2014/main" id="{C1CC732D-EF4A-523D-F3C6-1C664167233B}"/>
              </a:ext>
            </a:extLst>
          </p:cNvPr>
          <p:cNvSpPr/>
          <p:nvPr/>
        </p:nvSpPr>
        <p:spPr>
          <a:xfrm>
            <a:off x="5101368" y="1887683"/>
            <a:ext cx="3991510" cy="30842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2026</a:t>
            </a:r>
            <a:endParaRPr/>
          </a:p>
        </p:txBody>
      </p:sp>
      <p:sp>
        <p:nvSpPr>
          <p:cNvPr id="271" name="Google Shape;271;p20">
            <a:extLst>
              <a:ext uri="{FF2B5EF4-FFF2-40B4-BE49-F238E27FC236}">
                <a16:creationId xmlns:a16="http://schemas.microsoft.com/office/drawing/2014/main" id="{9D1233FB-2E07-B70E-0391-B0176978EBCB}"/>
              </a:ext>
            </a:extLst>
          </p:cNvPr>
          <p:cNvSpPr/>
          <p:nvPr/>
        </p:nvSpPr>
        <p:spPr>
          <a:xfrm>
            <a:off x="1475340" y="2885578"/>
            <a:ext cx="1489753" cy="474579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Prováděcí dokumentace</a:t>
            </a:r>
            <a:endParaRPr sz="1400" dirty="0"/>
          </a:p>
        </p:txBody>
      </p:sp>
      <p:sp>
        <p:nvSpPr>
          <p:cNvPr id="272" name="Google Shape;272;p20">
            <a:extLst>
              <a:ext uri="{FF2B5EF4-FFF2-40B4-BE49-F238E27FC236}">
                <a16:creationId xmlns:a16="http://schemas.microsoft.com/office/drawing/2014/main" id="{B68DAA37-C843-3583-1BB7-324FDF205522}"/>
              </a:ext>
            </a:extLst>
          </p:cNvPr>
          <p:cNvSpPr/>
          <p:nvPr/>
        </p:nvSpPr>
        <p:spPr>
          <a:xfrm>
            <a:off x="3024946" y="2889671"/>
            <a:ext cx="1176056" cy="47521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VŘ na stav. firmu</a:t>
            </a:r>
            <a:endParaRPr sz="1400" dirty="0"/>
          </a:p>
        </p:txBody>
      </p:sp>
      <p:sp>
        <p:nvSpPr>
          <p:cNvPr id="273" name="Google Shape;273;p20">
            <a:extLst>
              <a:ext uri="{FF2B5EF4-FFF2-40B4-BE49-F238E27FC236}">
                <a16:creationId xmlns:a16="http://schemas.microsoft.com/office/drawing/2014/main" id="{381ADCB3-5102-F3C9-01C4-F7740281C383}"/>
              </a:ext>
            </a:extLst>
          </p:cNvPr>
          <p:cNvSpPr/>
          <p:nvPr/>
        </p:nvSpPr>
        <p:spPr>
          <a:xfrm>
            <a:off x="5440798" y="3672767"/>
            <a:ext cx="1131757" cy="466770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Základová deska OC </a:t>
            </a:r>
            <a:endParaRPr sz="1400" dirty="0"/>
          </a:p>
        </p:txBody>
      </p:sp>
      <p:sp>
        <p:nvSpPr>
          <p:cNvPr id="276" name="Google Shape;276;p20">
            <a:extLst>
              <a:ext uri="{FF2B5EF4-FFF2-40B4-BE49-F238E27FC236}">
                <a16:creationId xmlns:a16="http://schemas.microsoft.com/office/drawing/2014/main" id="{E0A141EF-C169-CCA2-58A9-051F1DCCDD3A}"/>
              </a:ext>
            </a:extLst>
          </p:cNvPr>
          <p:cNvSpPr/>
          <p:nvPr/>
        </p:nvSpPr>
        <p:spPr>
          <a:xfrm>
            <a:off x="0" y="2326378"/>
            <a:ext cx="2220217" cy="399409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Výstavba přístřešků </a:t>
            </a:r>
            <a:endParaRPr sz="1400" dirty="0"/>
          </a:p>
        </p:txBody>
      </p:sp>
      <p:sp>
        <p:nvSpPr>
          <p:cNvPr id="277" name="Google Shape;277;p20">
            <a:extLst>
              <a:ext uri="{FF2B5EF4-FFF2-40B4-BE49-F238E27FC236}">
                <a16:creationId xmlns:a16="http://schemas.microsoft.com/office/drawing/2014/main" id="{6AD4B964-29F5-1434-5461-74B32225895F}"/>
              </a:ext>
            </a:extLst>
          </p:cNvPr>
          <p:cNvSpPr/>
          <p:nvPr/>
        </p:nvSpPr>
        <p:spPr>
          <a:xfrm>
            <a:off x="2350099" y="2326378"/>
            <a:ext cx="1927703" cy="39555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Demolice</a:t>
            </a:r>
            <a:endParaRPr sz="1400" dirty="0"/>
          </a:p>
        </p:txBody>
      </p:sp>
      <p:sp>
        <p:nvSpPr>
          <p:cNvPr id="279" name="Google Shape;279;p20">
            <a:extLst>
              <a:ext uri="{FF2B5EF4-FFF2-40B4-BE49-F238E27FC236}">
                <a16:creationId xmlns:a16="http://schemas.microsoft.com/office/drawing/2014/main" id="{C211CAE2-F14D-15A3-DBBC-EEEF9F4816D7}"/>
              </a:ext>
            </a:extLst>
          </p:cNvPr>
          <p:cNvSpPr/>
          <p:nvPr/>
        </p:nvSpPr>
        <p:spPr>
          <a:xfrm>
            <a:off x="6693261" y="3661936"/>
            <a:ext cx="2069076" cy="47760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Hala</a:t>
            </a:r>
            <a:endParaRPr sz="1400" dirty="0"/>
          </a:p>
        </p:txBody>
      </p:sp>
      <p:sp>
        <p:nvSpPr>
          <p:cNvPr id="293" name="Google Shape;293;p20">
            <a:extLst>
              <a:ext uri="{FF2B5EF4-FFF2-40B4-BE49-F238E27FC236}">
                <a16:creationId xmlns:a16="http://schemas.microsoft.com/office/drawing/2014/main" id="{F9FB2C29-1394-1354-F3D2-B6FF84CB3C50}"/>
              </a:ext>
            </a:extLst>
          </p:cNvPr>
          <p:cNvSpPr/>
          <p:nvPr/>
        </p:nvSpPr>
        <p:spPr>
          <a:xfrm>
            <a:off x="3017156" y="6266173"/>
            <a:ext cx="2130939" cy="43728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Příprava provozního řádu</a:t>
            </a:r>
            <a:endParaRPr sz="1400" dirty="0"/>
          </a:p>
        </p:txBody>
      </p:sp>
      <p:sp>
        <p:nvSpPr>
          <p:cNvPr id="294" name="Google Shape;294;p20">
            <a:extLst>
              <a:ext uri="{FF2B5EF4-FFF2-40B4-BE49-F238E27FC236}">
                <a16:creationId xmlns:a16="http://schemas.microsoft.com/office/drawing/2014/main" id="{D8EA4CC6-D519-DB06-E167-194AD1CF64C4}"/>
              </a:ext>
            </a:extLst>
          </p:cNvPr>
          <p:cNvSpPr/>
          <p:nvPr/>
        </p:nvSpPr>
        <p:spPr>
          <a:xfrm>
            <a:off x="5188464" y="6266351"/>
            <a:ext cx="4278795" cy="43728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Schvalování provozního řádu</a:t>
            </a:r>
            <a:endParaRPr sz="1400"/>
          </a:p>
        </p:txBody>
      </p:sp>
      <p:sp>
        <p:nvSpPr>
          <p:cNvPr id="296" name="Google Shape;296;p20">
            <a:extLst>
              <a:ext uri="{FF2B5EF4-FFF2-40B4-BE49-F238E27FC236}">
                <a16:creationId xmlns:a16="http://schemas.microsoft.com/office/drawing/2014/main" id="{74CC1126-CA91-9486-1A9F-2A4CC37B2586}"/>
              </a:ext>
            </a:extLst>
          </p:cNvPr>
          <p:cNvSpPr/>
          <p:nvPr/>
        </p:nvSpPr>
        <p:spPr>
          <a:xfrm>
            <a:off x="6301343" y="5741644"/>
            <a:ext cx="1638728" cy="43728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Soutěž úvěr</a:t>
            </a:r>
            <a:endParaRPr sz="1400" dirty="0"/>
          </a:p>
        </p:txBody>
      </p:sp>
      <p:sp>
        <p:nvSpPr>
          <p:cNvPr id="2" name="Google Shape;270;p20">
            <a:extLst>
              <a:ext uri="{FF2B5EF4-FFF2-40B4-BE49-F238E27FC236}">
                <a16:creationId xmlns:a16="http://schemas.microsoft.com/office/drawing/2014/main" id="{B232ABA4-8158-93EB-0C70-E9022887431C}"/>
              </a:ext>
            </a:extLst>
          </p:cNvPr>
          <p:cNvSpPr/>
          <p:nvPr/>
        </p:nvSpPr>
        <p:spPr>
          <a:xfrm>
            <a:off x="9092878" y="1893077"/>
            <a:ext cx="3099122" cy="30842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2027</a:t>
            </a:r>
            <a:endParaRPr dirty="0"/>
          </a:p>
        </p:txBody>
      </p:sp>
      <p:sp>
        <p:nvSpPr>
          <p:cNvPr id="281" name="Google Shape;281;p20">
            <a:extLst>
              <a:ext uri="{FF2B5EF4-FFF2-40B4-BE49-F238E27FC236}">
                <a16:creationId xmlns:a16="http://schemas.microsoft.com/office/drawing/2014/main" id="{71D7A9B4-95CD-5A25-3CFA-81E3A3F968CE}"/>
              </a:ext>
            </a:extLst>
          </p:cNvPr>
          <p:cNvSpPr/>
          <p:nvPr/>
        </p:nvSpPr>
        <p:spPr>
          <a:xfrm>
            <a:off x="7745647" y="5168433"/>
            <a:ext cx="1828413" cy="3955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Instalace technologie </a:t>
            </a:r>
            <a:endParaRPr sz="1400" dirty="0"/>
          </a:p>
        </p:txBody>
      </p:sp>
      <p:sp>
        <p:nvSpPr>
          <p:cNvPr id="282" name="Google Shape;282;p20">
            <a:extLst>
              <a:ext uri="{FF2B5EF4-FFF2-40B4-BE49-F238E27FC236}">
                <a16:creationId xmlns:a16="http://schemas.microsoft.com/office/drawing/2014/main" id="{78511674-AF6A-D398-6C8E-3F4A0CF0CA4F}"/>
              </a:ext>
            </a:extLst>
          </p:cNvPr>
          <p:cNvSpPr/>
          <p:nvPr/>
        </p:nvSpPr>
        <p:spPr>
          <a:xfrm>
            <a:off x="9644932" y="5168432"/>
            <a:ext cx="1383528" cy="3955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Pilotní provoz linky  </a:t>
            </a:r>
            <a:endParaRPr sz="1400" dirty="0"/>
          </a:p>
        </p:txBody>
      </p:sp>
      <p:sp>
        <p:nvSpPr>
          <p:cNvPr id="283" name="Google Shape;283;p20">
            <a:extLst>
              <a:ext uri="{FF2B5EF4-FFF2-40B4-BE49-F238E27FC236}">
                <a16:creationId xmlns:a16="http://schemas.microsoft.com/office/drawing/2014/main" id="{7D7220DC-B4E8-0AE4-D398-6C20D63FCBE2}"/>
              </a:ext>
            </a:extLst>
          </p:cNvPr>
          <p:cNvSpPr/>
          <p:nvPr/>
        </p:nvSpPr>
        <p:spPr>
          <a:xfrm>
            <a:off x="11099332" y="5151589"/>
            <a:ext cx="1000530" cy="40397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Oficiální spuštění</a:t>
            </a:r>
            <a:endParaRPr sz="1400" dirty="0"/>
          </a:p>
        </p:txBody>
      </p:sp>
      <p:sp>
        <p:nvSpPr>
          <p:cNvPr id="4" name="Google Shape;273;p20">
            <a:extLst>
              <a:ext uri="{FF2B5EF4-FFF2-40B4-BE49-F238E27FC236}">
                <a16:creationId xmlns:a16="http://schemas.microsoft.com/office/drawing/2014/main" id="{1A161C22-5C51-ACE1-1F59-E2F8BB582113}"/>
              </a:ext>
            </a:extLst>
          </p:cNvPr>
          <p:cNvSpPr/>
          <p:nvPr/>
        </p:nvSpPr>
        <p:spPr>
          <a:xfrm>
            <a:off x="9536940" y="4284453"/>
            <a:ext cx="831561" cy="594500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Deska sklad</a:t>
            </a:r>
            <a:endParaRPr sz="1400" dirty="0"/>
          </a:p>
        </p:txBody>
      </p:sp>
      <p:sp>
        <p:nvSpPr>
          <p:cNvPr id="5" name="Google Shape;273;p20">
            <a:extLst>
              <a:ext uri="{FF2B5EF4-FFF2-40B4-BE49-F238E27FC236}">
                <a16:creationId xmlns:a16="http://schemas.microsoft.com/office/drawing/2014/main" id="{DCD3724D-37B4-EB1B-BD13-8B0E6B0F0CD7}"/>
              </a:ext>
            </a:extLst>
          </p:cNvPr>
          <p:cNvSpPr/>
          <p:nvPr/>
        </p:nvSpPr>
        <p:spPr>
          <a:xfrm>
            <a:off x="8287109" y="4284453"/>
            <a:ext cx="1180151" cy="588487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Demolice překládací stanice</a:t>
            </a:r>
            <a:endParaRPr sz="1400" dirty="0"/>
          </a:p>
        </p:txBody>
      </p:sp>
      <p:sp>
        <p:nvSpPr>
          <p:cNvPr id="6" name="Google Shape;279;p20">
            <a:extLst>
              <a:ext uri="{FF2B5EF4-FFF2-40B4-BE49-F238E27FC236}">
                <a16:creationId xmlns:a16="http://schemas.microsoft.com/office/drawing/2014/main" id="{B4CE4D0E-24A1-BD56-1F8A-DE7962659723}"/>
              </a:ext>
            </a:extLst>
          </p:cNvPr>
          <p:cNvSpPr/>
          <p:nvPr/>
        </p:nvSpPr>
        <p:spPr>
          <a:xfrm>
            <a:off x="10438182" y="4284454"/>
            <a:ext cx="1470848" cy="606408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Sklad</a:t>
            </a:r>
            <a:endParaRPr sz="1400" dirty="0"/>
          </a:p>
        </p:txBody>
      </p:sp>
      <p:sp>
        <p:nvSpPr>
          <p:cNvPr id="7" name="Google Shape;281;p20">
            <a:extLst>
              <a:ext uri="{FF2B5EF4-FFF2-40B4-BE49-F238E27FC236}">
                <a16:creationId xmlns:a16="http://schemas.microsoft.com/office/drawing/2014/main" id="{98F5802D-711C-57FA-F863-98EE37EA538A}"/>
              </a:ext>
            </a:extLst>
          </p:cNvPr>
          <p:cNvSpPr/>
          <p:nvPr/>
        </p:nvSpPr>
        <p:spPr>
          <a:xfrm>
            <a:off x="139059" y="5165697"/>
            <a:ext cx="1746725" cy="3955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Projektování technologie</a:t>
            </a:r>
            <a:endParaRPr sz="1400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F7339EB2-755E-744B-3FE0-34B143243688}"/>
              </a:ext>
            </a:extLst>
          </p:cNvPr>
          <p:cNvSpPr txBox="1"/>
          <p:nvPr/>
        </p:nvSpPr>
        <p:spPr>
          <a:xfrm>
            <a:off x="9577242" y="2863527"/>
            <a:ext cx="377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Nová dokumentace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733A1FD5-BC93-12CD-9A93-CF01D90C3FD6}"/>
              </a:ext>
            </a:extLst>
          </p:cNvPr>
          <p:cNvSpPr txBox="1"/>
          <p:nvPr/>
        </p:nvSpPr>
        <p:spPr>
          <a:xfrm>
            <a:off x="9574060" y="2329046"/>
            <a:ext cx="377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/>
                </a:solidFill>
              </a:rPr>
              <a:t>Stará dokumentace</a:t>
            </a:r>
          </a:p>
        </p:txBody>
      </p:sp>
      <p:sp>
        <p:nvSpPr>
          <p:cNvPr id="63" name="Google Shape;271;p20">
            <a:extLst>
              <a:ext uri="{FF2B5EF4-FFF2-40B4-BE49-F238E27FC236}">
                <a16:creationId xmlns:a16="http://schemas.microsoft.com/office/drawing/2014/main" id="{E225D4A5-C77A-FD1E-9868-00B372FE7579}"/>
              </a:ext>
            </a:extLst>
          </p:cNvPr>
          <p:cNvSpPr/>
          <p:nvPr/>
        </p:nvSpPr>
        <p:spPr>
          <a:xfrm>
            <a:off x="1479094" y="2876968"/>
            <a:ext cx="1489753" cy="474579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Prováděcí dokumentace</a:t>
            </a:r>
            <a:endParaRPr sz="1400" dirty="0"/>
          </a:p>
        </p:txBody>
      </p:sp>
      <p:sp>
        <p:nvSpPr>
          <p:cNvPr id="256" name="Google Shape;272;p20">
            <a:extLst>
              <a:ext uri="{FF2B5EF4-FFF2-40B4-BE49-F238E27FC236}">
                <a16:creationId xmlns:a16="http://schemas.microsoft.com/office/drawing/2014/main" id="{32F8683A-CC9F-D417-F251-A236FF9A56C9}"/>
              </a:ext>
            </a:extLst>
          </p:cNvPr>
          <p:cNvSpPr/>
          <p:nvPr/>
        </p:nvSpPr>
        <p:spPr>
          <a:xfrm>
            <a:off x="3028699" y="2881061"/>
            <a:ext cx="1419241" cy="47521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VŘ na stav. firmu</a:t>
            </a:r>
            <a:endParaRPr sz="1400" dirty="0"/>
          </a:p>
        </p:txBody>
      </p:sp>
      <p:sp>
        <p:nvSpPr>
          <p:cNvPr id="257" name="Google Shape;273;p20">
            <a:extLst>
              <a:ext uri="{FF2B5EF4-FFF2-40B4-BE49-F238E27FC236}">
                <a16:creationId xmlns:a16="http://schemas.microsoft.com/office/drawing/2014/main" id="{7F851B36-EE81-3BC5-DFF5-CADE0FAB9B27}"/>
              </a:ext>
            </a:extLst>
          </p:cNvPr>
          <p:cNvSpPr/>
          <p:nvPr/>
        </p:nvSpPr>
        <p:spPr>
          <a:xfrm>
            <a:off x="5444552" y="3664157"/>
            <a:ext cx="1131757" cy="466770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Základová deska OC </a:t>
            </a:r>
            <a:endParaRPr sz="1400" dirty="0"/>
          </a:p>
        </p:txBody>
      </p:sp>
      <p:sp>
        <p:nvSpPr>
          <p:cNvPr id="258" name="Google Shape;279;p20">
            <a:extLst>
              <a:ext uri="{FF2B5EF4-FFF2-40B4-BE49-F238E27FC236}">
                <a16:creationId xmlns:a16="http://schemas.microsoft.com/office/drawing/2014/main" id="{6E2B5940-6FB3-4C50-9E9C-710936C472E1}"/>
              </a:ext>
            </a:extLst>
          </p:cNvPr>
          <p:cNvSpPr/>
          <p:nvPr/>
        </p:nvSpPr>
        <p:spPr>
          <a:xfrm>
            <a:off x="6697015" y="3653326"/>
            <a:ext cx="2069076" cy="47760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Hala</a:t>
            </a:r>
            <a:endParaRPr sz="1400" dirty="0"/>
          </a:p>
        </p:txBody>
      </p:sp>
      <p:sp>
        <p:nvSpPr>
          <p:cNvPr id="259" name="Google Shape;297;p20">
            <a:extLst>
              <a:ext uri="{FF2B5EF4-FFF2-40B4-BE49-F238E27FC236}">
                <a16:creationId xmlns:a16="http://schemas.microsoft.com/office/drawing/2014/main" id="{B1ADF59A-9A3E-E36C-2D00-727718B78DD0}"/>
              </a:ext>
            </a:extLst>
          </p:cNvPr>
          <p:cNvSpPr/>
          <p:nvPr/>
        </p:nvSpPr>
        <p:spPr>
          <a:xfrm>
            <a:off x="5481979" y="2835310"/>
            <a:ext cx="1638728" cy="466770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sym typeface="Century Gothic"/>
              </a:rPr>
              <a:t>Sítě</a:t>
            </a:r>
            <a:endParaRPr sz="1400" dirty="0"/>
          </a:p>
        </p:txBody>
      </p:sp>
      <p:sp>
        <p:nvSpPr>
          <p:cNvPr id="3" name="Google Shape;281;p20">
            <a:extLst>
              <a:ext uri="{FF2B5EF4-FFF2-40B4-BE49-F238E27FC236}">
                <a16:creationId xmlns:a16="http://schemas.microsoft.com/office/drawing/2014/main" id="{D225D5E9-65C9-15CA-BEF7-00047C5F8506}"/>
              </a:ext>
            </a:extLst>
          </p:cNvPr>
          <p:cNvSpPr/>
          <p:nvPr/>
        </p:nvSpPr>
        <p:spPr>
          <a:xfrm>
            <a:off x="1940151" y="4878953"/>
            <a:ext cx="1309880" cy="779203"/>
          </a:xfrm>
          <a:prstGeom prst="rect">
            <a:avLst/>
          </a:prstGeom>
          <a:solidFill>
            <a:srgbClr val="FF0000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Podpis smlouvy technologie</a:t>
            </a:r>
            <a:endParaRPr sz="1400" dirty="0"/>
          </a:p>
        </p:txBody>
      </p:sp>
      <p:sp>
        <p:nvSpPr>
          <p:cNvPr id="8" name="Google Shape;281;p20">
            <a:extLst>
              <a:ext uri="{FF2B5EF4-FFF2-40B4-BE49-F238E27FC236}">
                <a16:creationId xmlns:a16="http://schemas.microsoft.com/office/drawing/2014/main" id="{6FE12AFC-1063-A3A3-C7FF-AC5B001BBE4B}"/>
              </a:ext>
            </a:extLst>
          </p:cNvPr>
          <p:cNvSpPr/>
          <p:nvPr/>
        </p:nvSpPr>
        <p:spPr>
          <a:xfrm>
            <a:off x="4498870" y="2881748"/>
            <a:ext cx="922758" cy="890871"/>
          </a:xfrm>
          <a:prstGeom prst="rect">
            <a:avLst/>
          </a:prstGeom>
          <a:solidFill>
            <a:srgbClr val="FF0000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Podpis smlouvy stavba</a:t>
            </a:r>
            <a:endParaRPr sz="1400" dirty="0"/>
          </a:p>
        </p:txBody>
      </p:sp>
      <p:sp>
        <p:nvSpPr>
          <p:cNvPr id="10" name="Google Shape;281;p20">
            <a:extLst>
              <a:ext uri="{FF2B5EF4-FFF2-40B4-BE49-F238E27FC236}">
                <a16:creationId xmlns:a16="http://schemas.microsoft.com/office/drawing/2014/main" id="{708291DC-D892-1664-F97B-26026854BDB7}"/>
              </a:ext>
            </a:extLst>
          </p:cNvPr>
          <p:cNvSpPr/>
          <p:nvPr/>
        </p:nvSpPr>
        <p:spPr>
          <a:xfrm>
            <a:off x="8004913" y="5737855"/>
            <a:ext cx="1309880" cy="437281"/>
          </a:xfrm>
          <a:prstGeom prst="rect">
            <a:avLst/>
          </a:prstGeom>
          <a:solidFill>
            <a:srgbClr val="FF0000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Smlouva úvěr</a:t>
            </a:r>
            <a:endParaRPr sz="1400" dirty="0"/>
          </a:p>
        </p:txBody>
      </p:sp>
      <p:sp>
        <p:nvSpPr>
          <p:cNvPr id="11" name="Google Shape;279;p20">
            <a:extLst>
              <a:ext uri="{FF2B5EF4-FFF2-40B4-BE49-F238E27FC236}">
                <a16:creationId xmlns:a16="http://schemas.microsoft.com/office/drawing/2014/main" id="{056454E9-8B3C-F0B4-3A16-E1F33BF16A40}"/>
              </a:ext>
            </a:extLst>
          </p:cNvPr>
          <p:cNvSpPr/>
          <p:nvPr/>
        </p:nvSpPr>
        <p:spPr>
          <a:xfrm>
            <a:off x="8865338" y="3661936"/>
            <a:ext cx="1296579" cy="47760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sym typeface="Century Gothic"/>
              </a:rPr>
              <a:t>Komunikace</a:t>
            </a:r>
            <a:endParaRPr sz="1400" dirty="0"/>
          </a:p>
        </p:txBody>
      </p:sp>
      <p:sp>
        <p:nvSpPr>
          <p:cNvPr id="12" name="Google Shape;281;p20">
            <a:extLst>
              <a:ext uri="{FF2B5EF4-FFF2-40B4-BE49-F238E27FC236}">
                <a16:creationId xmlns:a16="http://schemas.microsoft.com/office/drawing/2014/main" id="{17B523E8-B292-3CEE-B850-1DA6C519A6AC}"/>
              </a:ext>
            </a:extLst>
          </p:cNvPr>
          <p:cNvSpPr/>
          <p:nvPr/>
        </p:nvSpPr>
        <p:spPr>
          <a:xfrm>
            <a:off x="9558236" y="481772"/>
            <a:ext cx="2288582" cy="897742"/>
          </a:xfrm>
          <a:prstGeom prst="rect">
            <a:avLst/>
          </a:prstGeom>
          <a:solidFill>
            <a:srgbClr val="FF0000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Smlouvy nad 100 mil. Kč schvaluje VH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9943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37410" y="1120145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cs-CZ" dirty="0"/>
              <a:t>Harmonogram výstavby projektu Odpadového centra Olomouc</a:t>
            </a:r>
            <a:br>
              <a:rPr lang="cs-CZ" dirty="0"/>
            </a:br>
            <a:endParaRPr dirty="0"/>
          </a:p>
        </p:txBody>
      </p:sp>
      <p:sp>
        <p:nvSpPr>
          <p:cNvPr id="268" name="Google Shape;268;p20"/>
          <p:cNvSpPr/>
          <p:nvPr/>
        </p:nvSpPr>
        <p:spPr>
          <a:xfrm>
            <a:off x="0" y="1869700"/>
            <a:ext cx="982592" cy="335793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cs-CZ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dirty="0"/>
          </a:p>
        </p:txBody>
      </p:sp>
      <p:sp>
        <p:nvSpPr>
          <p:cNvPr id="269" name="Google Shape;269;p20"/>
          <p:cNvSpPr/>
          <p:nvPr/>
        </p:nvSpPr>
        <p:spPr>
          <a:xfrm>
            <a:off x="982592" y="1884797"/>
            <a:ext cx="4118776" cy="30842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5101368" y="1887530"/>
            <a:ext cx="3991510" cy="30842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2026</a:t>
            </a:r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-1" y="4815816"/>
            <a:ext cx="12169796" cy="369332"/>
          </a:xfrm>
          <a:prstGeom prst="rect">
            <a:avLst/>
          </a:prstGeom>
          <a:solidFill>
            <a:srgbClr val="D9F1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Řízení</a:t>
            </a:r>
            <a:r>
              <a:rPr lang="cs-CZ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společnosti</a:t>
            </a: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1672702" y="5736114"/>
            <a:ext cx="1852626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Ředitel společnosti = člen představenstva </a:t>
            </a:r>
            <a:endParaRPr sz="1200" dirty="0"/>
          </a:p>
        </p:txBody>
      </p:sp>
      <p:sp>
        <p:nvSpPr>
          <p:cNvPr id="287" name="Google Shape;287;p20"/>
          <p:cNvSpPr/>
          <p:nvPr/>
        </p:nvSpPr>
        <p:spPr>
          <a:xfrm>
            <a:off x="1672702" y="5227966"/>
            <a:ext cx="3031570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Přechod na německý model</a:t>
            </a:r>
            <a:endParaRPr sz="1400" dirty="0"/>
          </a:p>
        </p:txBody>
      </p:sp>
      <p:sp>
        <p:nvSpPr>
          <p:cNvPr id="290" name="Google Shape;290;p20"/>
          <p:cNvSpPr/>
          <p:nvPr/>
        </p:nvSpPr>
        <p:spPr>
          <a:xfrm>
            <a:off x="4368375" y="5730406"/>
            <a:ext cx="1470716" cy="435291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VŘ obchodní zástupce</a:t>
            </a:r>
            <a:endParaRPr sz="1200"/>
          </a:p>
        </p:txBody>
      </p:sp>
      <p:sp>
        <p:nvSpPr>
          <p:cNvPr id="291" name="Google Shape;291;p20"/>
          <p:cNvSpPr/>
          <p:nvPr/>
        </p:nvSpPr>
        <p:spPr>
          <a:xfrm>
            <a:off x="5911907" y="5725366"/>
            <a:ext cx="3072115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VŘ Finance = člen představenstva</a:t>
            </a:r>
            <a:endParaRPr sz="1200" dirty="0"/>
          </a:p>
        </p:txBody>
      </p:sp>
      <p:sp>
        <p:nvSpPr>
          <p:cNvPr id="292" name="Google Shape;292;p20"/>
          <p:cNvSpPr/>
          <p:nvPr/>
        </p:nvSpPr>
        <p:spPr>
          <a:xfrm>
            <a:off x="4829988" y="5222926"/>
            <a:ext cx="3478446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Technický pracovník = člen představenstva</a:t>
            </a:r>
            <a:endParaRPr sz="1200" dirty="0"/>
          </a:p>
        </p:txBody>
      </p:sp>
      <p:sp>
        <p:nvSpPr>
          <p:cNvPr id="295" name="Google Shape;295;p20"/>
          <p:cNvSpPr/>
          <p:nvPr/>
        </p:nvSpPr>
        <p:spPr>
          <a:xfrm>
            <a:off x="1672702" y="6244262"/>
            <a:ext cx="2195107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VŘ Asistentka </a:t>
            </a:r>
            <a:endParaRPr sz="1200" dirty="0"/>
          </a:p>
        </p:txBody>
      </p:sp>
      <p:sp>
        <p:nvSpPr>
          <p:cNvPr id="2" name="Google Shape;270;p20">
            <a:extLst>
              <a:ext uri="{FF2B5EF4-FFF2-40B4-BE49-F238E27FC236}">
                <a16:creationId xmlns:a16="http://schemas.microsoft.com/office/drawing/2014/main" id="{FFB63DE7-4EA1-8DAF-E871-8CEAD996A64A}"/>
              </a:ext>
            </a:extLst>
          </p:cNvPr>
          <p:cNvSpPr/>
          <p:nvPr/>
        </p:nvSpPr>
        <p:spPr>
          <a:xfrm>
            <a:off x="9092878" y="1877805"/>
            <a:ext cx="3099122" cy="308421"/>
          </a:xfrm>
          <a:prstGeom prst="rect">
            <a:avLst/>
          </a:prstGeom>
          <a:gradFill>
            <a:gsLst>
              <a:gs pos="0">
                <a:srgbClr val="5D7C16"/>
              </a:gs>
              <a:gs pos="50000">
                <a:srgbClr val="87B420"/>
              </a:gs>
              <a:gs pos="100000">
                <a:srgbClr val="A2D827"/>
              </a:gs>
            </a:gsLst>
            <a:path path="circle">
              <a:fillToRect t="100000" r="100000"/>
            </a:path>
            <a:tileRect l="-100000" b="-100000"/>
          </a:gra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2027</a:t>
            </a:r>
            <a:endParaRPr dirty="0"/>
          </a:p>
        </p:txBody>
      </p:sp>
      <p:sp>
        <p:nvSpPr>
          <p:cNvPr id="3" name="Google Shape;284;p20">
            <a:extLst>
              <a:ext uri="{FF2B5EF4-FFF2-40B4-BE49-F238E27FC236}">
                <a16:creationId xmlns:a16="http://schemas.microsoft.com/office/drawing/2014/main" id="{A065D192-4E4E-543A-5186-4CFDE8231B50}"/>
              </a:ext>
            </a:extLst>
          </p:cNvPr>
          <p:cNvSpPr txBox="1"/>
          <p:nvPr/>
        </p:nvSpPr>
        <p:spPr>
          <a:xfrm>
            <a:off x="22204" y="2195951"/>
            <a:ext cx="12169796" cy="369332"/>
          </a:xfrm>
          <a:prstGeom prst="rect">
            <a:avLst/>
          </a:prstGeom>
          <a:solidFill>
            <a:srgbClr val="D9F1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Překládací stanice</a:t>
            </a:r>
            <a:endParaRPr dirty="0"/>
          </a:p>
        </p:txBody>
      </p:sp>
      <p:sp>
        <p:nvSpPr>
          <p:cNvPr id="4" name="Google Shape;287;p20">
            <a:extLst>
              <a:ext uri="{FF2B5EF4-FFF2-40B4-BE49-F238E27FC236}">
                <a16:creationId xmlns:a16="http://schemas.microsoft.com/office/drawing/2014/main" id="{FE1629C8-67DE-4A7B-F4D8-EF031AB0FCBC}"/>
              </a:ext>
            </a:extLst>
          </p:cNvPr>
          <p:cNvSpPr/>
          <p:nvPr/>
        </p:nvSpPr>
        <p:spPr>
          <a:xfrm>
            <a:off x="491296" y="2587930"/>
            <a:ext cx="1671459" cy="42803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 proveditelnosti</a:t>
            </a:r>
            <a:endParaRPr sz="1400" dirty="0"/>
          </a:p>
        </p:txBody>
      </p:sp>
      <p:sp>
        <p:nvSpPr>
          <p:cNvPr id="5" name="Google Shape;287;p20">
            <a:extLst>
              <a:ext uri="{FF2B5EF4-FFF2-40B4-BE49-F238E27FC236}">
                <a16:creationId xmlns:a16="http://schemas.microsoft.com/office/drawing/2014/main" id="{730CC729-3BBB-8EC6-974A-78D566CC56F1}"/>
              </a:ext>
            </a:extLst>
          </p:cNvPr>
          <p:cNvSpPr/>
          <p:nvPr/>
        </p:nvSpPr>
        <p:spPr>
          <a:xfrm>
            <a:off x="4625655" y="2587930"/>
            <a:ext cx="2172772" cy="42803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Projekční práce</a:t>
            </a:r>
            <a:endParaRPr sz="1400" dirty="0"/>
          </a:p>
        </p:txBody>
      </p:sp>
      <p:sp>
        <p:nvSpPr>
          <p:cNvPr id="6" name="Google Shape;287;p20">
            <a:extLst>
              <a:ext uri="{FF2B5EF4-FFF2-40B4-BE49-F238E27FC236}">
                <a16:creationId xmlns:a16="http://schemas.microsoft.com/office/drawing/2014/main" id="{78F4A47F-2C32-F3DE-B882-5AACBA0D5B66}"/>
              </a:ext>
            </a:extLst>
          </p:cNvPr>
          <p:cNvSpPr/>
          <p:nvPr/>
        </p:nvSpPr>
        <p:spPr>
          <a:xfrm>
            <a:off x="8308434" y="2587930"/>
            <a:ext cx="2172772" cy="42803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Realizace</a:t>
            </a:r>
            <a:endParaRPr sz="1400" dirty="0"/>
          </a:p>
        </p:txBody>
      </p:sp>
      <p:sp>
        <p:nvSpPr>
          <p:cNvPr id="7" name="Google Shape;284;p20">
            <a:extLst>
              <a:ext uri="{FF2B5EF4-FFF2-40B4-BE49-F238E27FC236}">
                <a16:creationId xmlns:a16="http://schemas.microsoft.com/office/drawing/2014/main" id="{BD053F44-C611-516F-A5E7-34C1E04B7DE4}"/>
              </a:ext>
            </a:extLst>
          </p:cNvPr>
          <p:cNvSpPr txBox="1"/>
          <p:nvPr/>
        </p:nvSpPr>
        <p:spPr>
          <a:xfrm>
            <a:off x="-1" y="3151266"/>
            <a:ext cx="12169796" cy="369332"/>
          </a:xfrm>
          <a:prstGeom prst="rect">
            <a:avLst/>
          </a:prstGeom>
          <a:solidFill>
            <a:srgbClr val="D9F1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Svoz odpadu a komplexní služba</a:t>
            </a:r>
            <a:endParaRPr dirty="0"/>
          </a:p>
        </p:txBody>
      </p:sp>
      <p:sp>
        <p:nvSpPr>
          <p:cNvPr id="9" name="Google Shape;287;p20">
            <a:extLst>
              <a:ext uri="{FF2B5EF4-FFF2-40B4-BE49-F238E27FC236}">
                <a16:creationId xmlns:a16="http://schemas.microsoft.com/office/drawing/2014/main" id="{43D159F0-F03C-826D-9518-C96EBE20244F}"/>
              </a:ext>
            </a:extLst>
          </p:cNvPr>
          <p:cNvSpPr/>
          <p:nvPr/>
        </p:nvSpPr>
        <p:spPr>
          <a:xfrm>
            <a:off x="1078030" y="3805831"/>
            <a:ext cx="1423522" cy="42803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sym typeface="Century Gothic"/>
              </a:rPr>
              <a:t>Příprava VŘ pro obce</a:t>
            </a:r>
            <a:endParaRPr sz="1400" dirty="0"/>
          </a:p>
        </p:txBody>
      </p:sp>
      <p:sp>
        <p:nvSpPr>
          <p:cNvPr id="10" name="Google Shape;287;p20">
            <a:extLst>
              <a:ext uri="{FF2B5EF4-FFF2-40B4-BE49-F238E27FC236}">
                <a16:creationId xmlns:a16="http://schemas.microsoft.com/office/drawing/2014/main" id="{3CFFF173-3240-C8A2-4062-DD41CA58444F}"/>
              </a:ext>
            </a:extLst>
          </p:cNvPr>
          <p:cNvSpPr/>
          <p:nvPr/>
        </p:nvSpPr>
        <p:spPr>
          <a:xfrm>
            <a:off x="2558298" y="3805831"/>
            <a:ext cx="9633702" cy="42803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dk1"/>
                </a:solidFill>
                <a:latin typeface="Century Gothic"/>
                <a:sym typeface="Century Gothic"/>
              </a:rPr>
              <a:t>Soutěžení svozu obcí </a:t>
            </a:r>
            <a:endParaRPr sz="1400" dirty="0"/>
          </a:p>
        </p:txBody>
      </p:sp>
      <p:sp>
        <p:nvSpPr>
          <p:cNvPr id="11" name="Google Shape;290;p20">
            <a:extLst>
              <a:ext uri="{FF2B5EF4-FFF2-40B4-BE49-F238E27FC236}">
                <a16:creationId xmlns:a16="http://schemas.microsoft.com/office/drawing/2014/main" id="{77E0F235-C1BF-D278-296A-3D568369D581}"/>
              </a:ext>
            </a:extLst>
          </p:cNvPr>
          <p:cNvSpPr/>
          <p:nvPr/>
        </p:nvSpPr>
        <p:spPr>
          <a:xfrm>
            <a:off x="9554384" y="5734777"/>
            <a:ext cx="1929828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VŘ Energetik</a:t>
            </a:r>
            <a:endParaRPr sz="1200" dirty="0"/>
          </a:p>
        </p:txBody>
      </p:sp>
      <p:sp>
        <p:nvSpPr>
          <p:cNvPr id="8" name="Google Shape;290;p20">
            <a:extLst>
              <a:ext uri="{FF2B5EF4-FFF2-40B4-BE49-F238E27FC236}">
                <a16:creationId xmlns:a16="http://schemas.microsoft.com/office/drawing/2014/main" id="{FCC0CE6F-1FF1-D370-3E0F-9C39DCADFAB5}"/>
              </a:ext>
            </a:extLst>
          </p:cNvPr>
          <p:cNvSpPr/>
          <p:nvPr/>
        </p:nvSpPr>
        <p:spPr>
          <a:xfrm>
            <a:off x="4368375" y="6244262"/>
            <a:ext cx="1470716" cy="433955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5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cs-CZ" sz="12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Pracvoník</a:t>
            </a:r>
            <a:r>
              <a:rPr lang="cs-CZ" sz="1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automatizace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18017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C1893-DA29-DAD0-0958-B1B29C72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Ekonomika dopravy odpadů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36CAB-5F22-1EF4-ECFA-AAAD923C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Připravuje se ve spolupráci se svozovými společnostmi akcionářů </a:t>
            </a:r>
          </a:p>
          <a:p>
            <a:r>
              <a:rPr lang="cs-CZ" dirty="0"/>
              <a:t>Slide bude doplněn</a:t>
            </a:r>
          </a:p>
        </p:txBody>
      </p:sp>
    </p:spTree>
    <p:extLst>
      <p:ext uri="{BB962C8B-B14F-4D97-AF65-F5344CB8AC3E}">
        <p14:creationId xmlns:p14="http://schemas.microsoft.com/office/powerpoint/2010/main" val="330162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6D7E1-8299-F940-5028-0E05B5B1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Logistické řešení pro jednotlivé lokality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A3279-946E-517A-EFEF-69D69CB3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Připravuje se ve spolupráci se svozovými společnostmi akcionářů </a:t>
            </a:r>
          </a:p>
          <a:p>
            <a:r>
              <a:rPr lang="cs-CZ" dirty="0"/>
              <a:t>Slide bude doplněn</a:t>
            </a:r>
          </a:p>
        </p:txBody>
      </p:sp>
    </p:spTree>
    <p:extLst>
      <p:ext uri="{BB962C8B-B14F-4D97-AF65-F5344CB8AC3E}">
        <p14:creationId xmlns:p14="http://schemas.microsoft.com/office/powerpoint/2010/main" val="25385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4627-1C1E-BD07-0FA0-A76982D3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21599-85BB-8B6E-432C-CD55BC73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Výběrové řízení na technologii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96EE5-D20C-D8FA-A75B-71B4C23C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Slide bude doplněn</a:t>
            </a:r>
          </a:p>
          <a:p>
            <a:r>
              <a:rPr lang="cs-CZ" dirty="0"/>
              <a:t>Nyní probíhá 2. kolo jednání s dodavateli technologie </a:t>
            </a:r>
          </a:p>
        </p:txBody>
      </p:sp>
    </p:spTree>
    <p:extLst>
      <p:ext uri="{BB962C8B-B14F-4D97-AF65-F5344CB8AC3E}">
        <p14:creationId xmlns:p14="http://schemas.microsoft.com/office/powerpoint/2010/main" val="193166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A8E0C-72CB-4874-A74C-4CC84D78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Výběrové řízení stavba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514B3-6DB4-5011-789B-D61B6CD9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připravované PD by měla být v listopadu 2025 vypsána soutěž na generálního dodavatele stavby.</a:t>
            </a:r>
          </a:p>
          <a:p>
            <a:r>
              <a:rPr lang="cs-CZ" dirty="0"/>
              <a:t>Slide bude doplněn</a:t>
            </a:r>
          </a:p>
        </p:txBody>
      </p:sp>
    </p:spTree>
    <p:extLst>
      <p:ext uri="{BB962C8B-B14F-4D97-AF65-F5344CB8AC3E}">
        <p14:creationId xmlns:p14="http://schemas.microsoft.com/office/powerpoint/2010/main" val="299879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32C56-358C-ABA6-E69F-4A8989E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potřebujeme, aby systém fungoval?</a:t>
            </a:r>
          </a:p>
        </p:txBody>
      </p:sp>
      <p:sp>
        <p:nvSpPr>
          <p:cNvPr id="7" name="Google Shape;514;p25">
            <a:extLst>
              <a:ext uri="{FF2B5EF4-FFF2-40B4-BE49-F238E27FC236}">
                <a16:creationId xmlns:a16="http://schemas.microsoft.com/office/drawing/2014/main" id="{613E020A-5344-F4EE-386B-C1CECB213035}"/>
              </a:ext>
            </a:extLst>
          </p:cNvPr>
          <p:cNvSpPr txBox="1"/>
          <p:nvPr/>
        </p:nvSpPr>
        <p:spPr>
          <a:xfrm>
            <a:off x="3776050" y="2430869"/>
            <a:ext cx="1925051" cy="33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338 Kč</a:t>
            </a:r>
            <a:endParaRPr sz="1800" b="0" i="0" u="none" strike="noStrike" cap="none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" name="Google Shape;515;p25">
            <a:extLst>
              <a:ext uri="{FF2B5EF4-FFF2-40B4-BE49-F238E27FC236}">
                <a16:creationId xmlns:a16="http://schemas.microsoft.com/office/drawing/2014/main" id="{1B5730EA-B466-4C35-8F3B-487C58CA9420}"/>
              </a:ext>
            </a:extLst>
          </p:cNvPr>
          <p:cNvSpPr txBox="1"/>
          <p:nvPr/>
        </p:nvSpPr>
        <p:spPr>
          <a:xfrm>
            <a:off x="4213094" y="1993878"/>
            <a:ext cx="9460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2024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16;p25">
            <a:extLst>
              <a:ext uri="{FF2B5EF4-FFF2-40B4-BE49-F238E27FC236}">
                <a16:creationId xmlns:a16="http://schemas.microsoft.com/office/drawing/2014/main" id="{A808F782-8C7D-AA9C-C3C9-B2BD1AA3F792}"/>
              </a:ext>
            </a:extLst>
          </p:cNvPr>
          <p:cNvSpPr txBox="1"/>
          <p:nvPr/>
        </p:nvSpPr>
        <p:spPr>
          <a:xfrm>
            <a:off x="0" y="2150358"/>
            <a:ext cx="2444400" cy="63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strike="noStrike" cap="none">
                <a:latin typeface="Arial"/>
                <a:ea typeface="Arial"/>
                <a:cs typeface="Arial"/>
              </a:defRPr>
            </a:lvl1pPr>
          </a:lstStyle>
          <a:p>
            <a:pPr algn="r"/>
            <a:r>
              <a:rPr lang="cs-CZ" dirty="0">
                <a:sym typeface="Lato Light"/>
              </a:rPr>
              <a:t>Roky:</a:t>
            </a:r>
          </a:p>
          <a:p>
            <a:pPr algn="r"/>
            <a:r>
              <a:rPr lang="cs-CZ" dirty="0">
                <a:solidFill>
                  <a:schemeClr val="accent1">
                    <a:lumMod val="75000"/>
                  </a:schemeClr>
                </a:solidFill>
                <a:sym typeface="Lato Light"/>
              </a:rPr>
              <a:t>Příspěvek na občana</a:t>
            </a:r>
            <a:endParaRPr dirty="0">
              <a:sym typeface="Lato Light"/>
            </a:endParaRPr>
          </a:p>
        </p:txBody>
      </p:sp>
      <p:sp>
        <p:nvSpPr>
          <p:cNvPr id="10" name="Google Shape;518;p25">
            <a:extLst>
              <a:ext uri="{FF2B5EF4-FFF2-40B4-BE49-F238E27FC236}">
                <a16:creationId xmlns:a16="http://schemas.microsoft.com/office/drawing/2014/main" id="{E810794B-4655-2DC9-0BE4-4C6D97F586B6}"/>
              </a:ext>
            </a:extLst>
          </p:cNvPr>
          <p:cNvSpPr txBox="1"/>
          <p:nvPr/>
        </p:nvSpPr>
        <p:spPr>
          <a:xfrm>
            <a:off x="2150571" y="2140721"/>
            <a:ext cx="1925051" cy="92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latin typeface="Arial"/>
                <a:ea typeface="Lato Light"/>
                <a:cs typeface="Arial"/>
                <a:sym typeface="Arial"/>
              </a:rPr>
              <a:t>150 Kč</a:t>
            </a: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519;p25">
            <a:extLst>
              <a:ext uri="{FF2B5EF4-FFF2-40B4-BE49-F238E27FC236}">
                <a16:creationId xmlns:a16="http://schemas.microsoft.com/office/drawing/2014/main" id="{967A009C-A8ED-7C09-7B78-A5869DA04C30}"/>
              </a:ext>
            </a:extLst>
          </p:cNvPr>
          <p:cNvSpPr txBox="1"/>
          <p:nvPr/>
        </p:nvSpPr>
        <p:spPr>
          <a:xfrm>
            <a:off x="2317417" y="2031133"/>
            <a:ext cx="14913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2023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21;p25">
            <a:extLst>
              <a:ext uri="{FF2B5EF4-FFF2-40B4-BE49-F238E27FC236}">
                <a16:creationId xmlns:a16="http://schemas.microsoft.com/office/drawing/2014/main" id="{7519D32F-975F-9134-5413-8F26E80A8245}"/>
              </a:ext>
            </a:extLst>
          </p:cNvPr>
          <p:cNvSpPr txBox="1"/>
          <p:nvPr/>
        </p:nvSpPr>
        <p:spPr>
          <a:xfrm>
            <a:off x="5645202" y="2031057"/>
            <a:ext cx="93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2025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24;p25">
            <a:extLst>
              <a:ext uri="{FF2B5EF4-FFF2-40B4-BE49-F238E27FC236}">
                <a16:creationId xmlns:a16="http://schemas.microsoft.com/office/drawing/2014/main" id="{E34C9403-58D1-AAB5-8E2A-F3EED668AACB}"/>
              </a:ext>
            </a:extLst>
          </p:cNvPr>
          <p:cNvSpPr txBox="1"/>
          <p:nvPr/>
        </p:nvSpPr>
        <p:spPr>
          <a:xfrm>
            <a:off x="7244448" y="2039705"/>
            <a:ext cx="9332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2026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527;p25">
            <a:extLst>
              <a:ext uri="{FF2B5EF4-FFF2-40B4-BE49-F238E27FC236}">
                <a16:creationId xmlns:a16="http://schemas.microsoft.com/office/drawing/2014/main" id="{FE2952F3-5DEC-BAAC-0F10-47A613757F9E}"/>
              </a:ext>
            </a:extLst>
          </p:cNvPr>
          <p:cNvSpPr txBox="1"/>
          <p:nvPr/>
        </p:nvSpPr>
        <p:spPr>
          <a:xfrm>
            <a:off x="8557533" y="2023873"/>
            <a:ext cx="9332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2027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514;p25">
            <a:extLst>
              <a:ext uri="{FF2B5EF4-FFF2-40B4-BE49-F238E27FC236}">
                <a16:creationId xmlns:a16="http://schemas.microsoft.com/office/drawing/2014/main" id="{F37DE8CD-09E0-EAED-7CAF-32441C575477}"/>
              </a:ext>
            </a:extLst>
          </p:cNvPr>
          <p:cNvSpPr txBox="1"/>
          <p:nvPr/>
        </p:nvSpPr>
        <p:spPr>
          <a:xfrm>
            <a:off x="5198369" y="2427410"/>
            <a:ext cx="1925051" cy="63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338 Kč</a:t>
            </a:r>
            <a:endParaRPr lang="cs-CZ"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Google Shape;514;p25">
            <a:extLst>
              <a:ext uri="{FF2B5EF4-FFF2-40B4-BE49-F238E27FC236}">
                <a16:creationId xmlns:a16="http://schemas.microsoft.com/office/drawing/2014/main" id="{A56295A5-DA24-3C23-21B9-2B8CB2204291}"/>
              </a:ext>
            </a:extLst>
          </p:cNvPr>
          <p:cNvSpPr txBox="1"/>
          <p:nvPr/>
        </p:nvSpPr>
        <p:spPr>
          <a:xfrm>
            <a:off x="6777445" y="2434452"/>
            <a:ext cx="1925051" cy="92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225 Kč</a:t>
            </a: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Google Shape;514;p25">
            <a:extLst>
              <a:ext uri="{FF2B5EF4-FFF2-40B4-BE49-F238E27FC236}">
                <a16:creationId xmlns:a16="http://schemas.microsoft.com/office/drawing/2014/main" id="{EC0B21CC-A89A-4AFD-9545-268951552C3C}"/>
              </a:ext>
            </a:extLst>
          </p:cNvPr>
          <p:cNvSpPr txBox="1"/>
          <p:nvPr/>
        </p:nvSpPr>
        <p:spPr>
          <a:xfrm>
            <a:off x="8051335" y="2432781"/>
            <a:ext cx="1925051" cy="92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225 Kč</a:t>
            </a: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" name="Google Shape;527;p25">
            <a:extLst>
              <a:ext uri="{FF2B5EF4-FFF2-40B4-BE49-F238E27FC236}">
                <a16:creationId xmlns:a16="http://schemas.microsoft.com/office/drawing/2014/main" id="{10A1C487-9A86-11B9-C025-2E32C5F61C96}"/>
              </a:ext>
            </a:extLst>
          </p:cNvPr>
          <p:cNvSpPr txBox="1"/>
          <p:nvPr/>
        </p:nvSpPr>
        <p:spPr>
          <a:xfrm>
            <a:off x="9858553" y="2023873"/>
            <a:ext cx="9332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2028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14;p25">
            <a:extLst>
              <a:ext uri="{FF2B5EF4-FFF2-40B4-BE49-F238E27FC236}">
                <a16:creationId xmlns:a16="http://schemas.microsoft.com/office/drawing/2014/main" id="{EF7B419B-BF11-A19D-1B10-9C2B3BF199E2}"/>
              </a:ext>
            </a:extLst>
          </p:cNvPr>
          <p:cNvSpPr txBox="1"/>
          <p:nvPr/>
        </p:nvSpPr>
        <p:spPr>
          <a:xfrm>
            <a:off x="9456947" y="2426916"/>
            <a:ext cx="1925051" cy="63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224 Kč</a:t>
            </a:r>
            <a:endParaRPr lang="cs-CZ"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5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Google Shape;527;p25">
            <a:extLst>
              <a:ext uri="{FF2B5EF4-FFF2-40B4-BE49-F238E27FC236}">
                <a16:creationId xmlns:a16="http://schemas.microsoft.com/office/drawing/2014/main" id="{A8DE478D-317A-B971-5FE2-3F531062A6D4}"/>
              </a:ext>
            </a:extLst>
          </p:cNvPr>
          <p:cNvSpPr txBox="1"/>
          <p:nvPr/>
        </p:nvSpPr>
        <p:spPr>
          <a:xfrm>
            <a:off x="11061142" y="1985190"/>
            <a:ext cx="9332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latin typeface="Poppins"/>
                <a:ea typeface="Poppins"/>
                <a:cs typeface="Poppins"/>
                <a:sym typeface="Poppins"/>
              </a:rPr>
              <a:t>2029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Obrázek 23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E39AAE38-46C7-EC7D-8FC1-14B90897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" y="-7861"/>
            <a:ext cx="12167116" cy="697329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965D86F-96E3-D00C-4069-3046BB2CDAFC}"/>
              </a:ext>
            </a:extLst>
          </p:cNvPr>
          <p:cNvSpPr/>
          <p:nvPr/>
        </p:nvSpPr>
        <p:spPr>
          <a:xfrm>
            <a:off x="3776050" y="5394808"/>
            <a:ext cx="2161388" cy="1288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Energetická zařízení (Veolia)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D50FD07-8E74-EE79-BD72-04E260B0836B}"/>
              </a:ext>
            </a:extLst>
          </p:cNvPr>
          <p:cNvCxnSpPr/>
          <p:nvPr/>
        </p:nvCxnSpPr>
        <p:spPr>
          <a:xfrm>
            <a:off x="4898288" y="5144493"/>
            <a:ext cx="0" cy="294197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260D9C9-3A15-E2C3-F2AE-742E92CC60F2}"/>
              </a:ext>
            </a:extLst>
          </p:cNvPr>
          <p:cNvCxnSpPr>
            <a:cxnSpLocks/>
          </p:cNvCxnSpPr>
          <p:nvPr/>
        </p:nvCxnSpPr>
        <p:spPr>
          <a:xfrm>
            <a:off x="3808740" y="3457603"/>
            <a:ext cx="253188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BE3952A-A6EA-72E0-17BC-4DA380973E9F}"/>
              </a:ext>
            </a:extLst>
          </p:cNvPr>
          <p:cNvCxnSpPr>
            <a:cxnSpLocks/>
          </p:cNvCxnSpPr>
          <p:nvPr/>
        </p:nvCxnSpPr>
        <p:spPr>
          <a:xfrm>
            <a:off x="1905000" y="3448106"/>
            <a:ext cx="24557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2283789-0D0B-C664-A9E3-7776D21939F1}"/>
              </a:ext>
            </a:extLst>
          </p:cNvPr>
          <p:cNvCxnSpPr>
            <a:cxnSpLocks/>
          </p:cNvCxnSpPr>
          <p:nvPr/>
        </p:nvCxnSpPr>
        <p:spPr>
          <a:xfrm>
            <a:off x="995238" y="5044412"/>
            <a:ext cx="0" cy="24718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ADC960E2-1824-2D0F-0897-CA84D27EFE38}"/>
              </a:ext>
            </a:extLst>
          </p:cNvPr>
          <p:cNvSpPr/>
          <p:nvPr/>
        </p:nvSpPr>
        <p:spPr>
          <a:xfrm>
            <a:off x="251223" y="5344300"/>
            <a:ext cx="2161388" cy="1288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Kompostárny, bioplynové stanice,…….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EFD35FF-FEAB-065D-557C-B06886A706D0}"/>
              </a:ext>
            </a:extLst>
          </p:cNvPr>
          <p:cNvSpPr/>
          <p:nvPr/>
        </p:nvSpPr>
        <p:spPr>
          <a:xfrm>
            <a:off x="6645723" y="2825856"/>
            <a:ext cx="2661581" cy="926966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Předtřiďovací linky</a:t>
            </a:r>
          </a:p>
          <a:p>
            <a:pPr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Šumperk, Přerov, Medlov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4BF4089-9163-C206-25E0-8E503F5079B4}"/>
              </a:ext>
            </a:extLst>
          </p:cNvPr>
          <p:cNvSpPr/>
          <p:nvPr/>
        </p:nvSpPr>
        <p:spPr>
          <a:xfrm>
            <a:off x="9533829" y="2824186"/>
            <a:ext cx="2661581" cy="2220226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Doplňující infrastruktura: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objemný odpad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bioodpad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gastroodpad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textil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pyrolýza (výměty)</a:t>
            </a:r>
          </a:p>
          <a:p>
            <a:pPr algn="ctr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00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17975</TotalTime>
  <Words>390</Words>
  <Application>Microsoft Office PowerPoint</Application>
  <PresentationFormat>Širokoúhlá obrazovka</PresentationFormat>
  <Paragraphs>114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Lato Light</vt:lpstr>
      <vt:lpstr>Poppins</vt:lpstr>
      <vt:lpstr>Wingdings 2</vt:lpstr>
      <vt:lpstr>Citáty</vt:lpstr>
      <vt:lpstr>Odpadové hospodářství obcí v Olomouckém kraji. Nechte to na nás.</vt:lpstr>
      <vt:lpstr>Co dělá Servisní společnost pro zajištění ekonomického zpracování odpadů svých akcionářů</vt:lpstr>
      <vt:lpstr>Harmonogram výstavby projektu Odpadového centra Olomouc </vt:lpstr>
      <vt:lpstr>Harmonogram výstavby projektu Odpadového centra Olomouc </vt:lpstr>
      <vt:lpstr>Ekonomika dopravy odpadů</vt:lpstr>
      <vt:lpstr>Logistické řešení pro jednotlivé lokality</vt:lpstr>
      <vt:lpstr>Výběrové řízení na technologii</vt:lpstr>
      <vt:lpstr>Výběrové řízení stavba</vt:lpstr>
      <vt:lpstr>Co potřebujeme, aby systém fungoval?</vt:lpstr>
      <vt:lpstr>Společně vytváříme budoucnost odpadového hospodářství.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Olomoucký Kraj leader v materiálovém využití odpadů do roku 2030</dc:title>
  <dc:creator>Nicol Václavíková</dc:creator>
  <cp:lastModifiedBy>Václavík Lukáš</cp:lastModifiedBy>
  <cp:revision>123</cp:revision>
  <cp:lastPrinted>2022-11-22T10:18:34Z</cp:lastPrinted>
  <dcterms:created xsi:type="dcterms:W3CDTF">2022-06-06T15:08:43Z</dcterms:created>
  <dcterms:modified xsi:type="dcterms:W3CDTF">2025-01-30T14:49:05Z</dcterms:modified>
</cp:coreProperties>
</file>