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0"/>
  </p:notesMasterIdLst>
  <p:sldIdLst>
    <p:sldId id="312" r:id="rId5"/>
    <p:sldId id="297" r:id="rId6"/>
    <p:sldId id="310" r:id="rId7"/>
    <p:sldId id="298" r:id="rId8"/>
    <p:sldId id="299" r:id="rId9"/>
    <p:sldId id="301" r:id="rId10"/>
    <p:sldId id="300" r:id="rId11"/>
    <p:sldId id="303" r:id="rId12"/>
    <p:sldId id="289" r:id="rId13"/>
    <p:sldId id="305" r:id="rId14"/>
    <p:sldId id="306" r:id="rId15"/>
    <p:sldId id="302" r:id="rId16"/>
    <p:sldId id="296" r:id="rId17"/>
    <p:sldId id="307" r:id="rId18"/>
    <p:sldId id="283" r:id="rId19"/>
  </p:sldIdLst>
  <p:sldSz cx="12192000" cy="6858000"/>
  <p:notesSz cx="7104063" cy="102346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A94A790-0C66-A1D0-310D-E9F3A5F7DB02}" name="Lenka Havránek Malenková" initials="LM" userId="S::malenkova@odpadyok.cz::aaf8e024-5558-4a15-bd57-b609f9c3115f" providerId="AD"/>
  <p188:author id="{4B4C74A2-1DBD-603D-41CE-A19E1950E58D}" name="Rebeka Vávrová" initials="RV" userId="S::vavrova@odpadyok.cz::6f417932-89d9-4f92-a708-25bfbfc1f3c5" providerId="AD"/>
  <p188:author id="{B7950DD3-A3DC-42C1-DEC6-3512826A1983}" name="Květoslava Dvořáková" initials="KD" userId="S::dvorakova@odpadyok.cz::ac98ae07-1ca2-456e-99b9-22b6bf1ff71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6082"/>
    <a:srgbClr val="6C77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676049-E11D-BFE2-37B1-633DD2A16818}" v="6" dt="2026-06-29T09:37:05.287"/>
  </p1510:revLst>
</p1510:revInfo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Střední sty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6D9F66E-5EB9-4882-86FB-DCBF35E3C3E4}" styleName="Střední styl 4 – zvýraznění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0A1B5D5-9B99-4C35-A422-299274C87663}" styleName="Střední styl 1 – zvýraznění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7292A2E-F333-43FB-9621-5CBBE7FDCDCB}" styleName="Světlý styl 2 – zvýraznění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357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beka Vávrová" userId="S::vavrova@odpadyok.cz::6f417932-89d9-4f92-a708-25bfbfc1f3c5" providerId="AD" clId="Web-{594AE821-E8F3-F5F4-383F-0CAD74DE7519}"/>
    <pc:docChg chg="delSld">
      <pc:chgData name="Rebeka Vávrová" userId="S::vavrova@odpadyok.cz::6f417932-89d9-4f92-a708-25bfbfc1f3c5" providerId="AD" clId="Web-{594AE821-E8F3-F5F4-383F-0CAD74DE7519}" dt="2026-06-11T12:52:40.339" v="0"/>
      <pc:docMkLst>
        <pc:docMk/>
      </pc:docMkLst>
    </pc:docChg>
  </pc:docChgLst>
  <pc:docChgLst>
    <pc:chgData name="Květoslava Dvořáková" userId="S::dvorakova@odpadyok.cz::ac98ae07-1ca2-456e-99b9-22b6bf1ff714" providerId="AD" clId="Web-{6A04BA58-E47B-8435-E018-A0055F2D1718}"/>
    <pc:docChg chg="modSld">
      <pc:chgData name="Květoslava Dvořáková" userId="S::dvorakova@odpadyok.cz::ac98ae07-1ca2-456e-99b9-22b6bf1ff714" providerId="AD" clId="Web-{6A04BA58-E47B-8435-E018-A0055F2D1718}" dt="2026-06-11T11:28:12.684" v="24" actId="20577"/>
      <pc:docMkLst>
        <pc:docMk/>
      </pc:docMkLst>
      <pc:sldChg chg="modSp">
        <pc:chgData name="Květoslava Dvořáková" userId="S::dvorakova@odpadyok.cz::ac98ae07-1ca2-456e-99b9-22b6bf1ff714" providerId="AD" clId="Web-{6A04BA58-E47B-8435-E018-A0055F2D1718}" dt="2026-06-11T11:28:12.684" v="24" actId="20577"/>
        <pc:sldMkLst>
          <pc:docMk/>
          <pc:sldMk cId="794399765" sldId="283"/>
        </pc:sldMkLst>
        <pc:spChg chg="mod">
          <ac:chgData name="Květoslava Dvořáková" userId="S::dvorakova@odpadyok.cz::ac98ae07-1ca2-456e-99b9-22b6bf1ff714" providerId="AD" clId="Web-{6A04BA58-E47B-8435-E018-A0055F2D1718}" dt="2026-06-11T11:28:12.684" v="24" actId="20577"/>
          <ac:spMkLst>
            <pc:docMk/>
            <pc:sldMk cId="794399765" sldId="283"/>
            <ac:spMk id="2" creationId="{BBD4B913-4F63-7C67-30D5-3BE68AF14D0A}"/>
          </ac:spMkLst>
        </pc:spChg>
      </pc:sldChg>
      <pc:sldChg chg="modSp">
        <pc:chgData name="Květoslava Dvořáková" userId="S::dvorakova@odpadyok.cz::ac98ae07-1ca2-456e-99b9-22b6bf1ff714" providerId="AD" clId="Web-{6A04BA58-E47B-8435-E018-A0055F2D1718}" dt="2026-06-11T10:42:43.758" v="22" actId="1076"/>
        <pc:sldMkLst>
          <pc:docMk/>
          <pc:sldMk cId="2737266917" sldId="301"/>
        </pc:sldMkLst>
        <pc:spChg chg="mod">
          <ac:chgData name="Květoslava Dvořáková" userId="S::dvorakova@odpadyok.cz::ac98ae07-1ca2-456e-99b9-22b6bf1ff714" providerId="AD" clId="Web-{6A04BA58-E47B-8435-E018-A0055F2D1718}" dt="2026-06-11T10:39:26.797" v="21" actId="20577"/>
          <ac:spMkLst>
            <pc:docMk/>
            <pc:sldMk cId="2737266917" sldId="301"/>
            <ac:spMk id="3" creationId="{A45F9DC4-F650-8435-D458-6B91E4FA5463}"/>
          </ac:spMkLst>
        </pc:spChg>
      </pc:sldChg>
      <pc:sldChg chg="modSp">
        <pc:chgData name="Květoslava Dvořáková" userId="S::dvorakova@odpadyok.cz::ac98ae07-1ca2-456e-99b9-22b6bf1ff714" providerId="AD" clId="Web-{6A04BA58-E47B-8435-E018-A0055F2D1718}" dt="2026-06-11T10:38:13.560" v="20" actId="20577"/>
        <pc:sldMkLst>
          <pc:docMk/>
          <pc:sldMk cId="3478411743" sldId="307"/>
        </pc:sldMkLst>
        <pc:spChg chg="mod">
          <ac:chgData name="Květoslava Dvořáková" userId="S::dvorakova@odpadyok.cz::ac98ae07-1ca2-456e-99b9-22b6bf1ff714" providerId="AD" clId="Web-{6A04BA58-E47B-8435-E018-A0055F2D1718}" dt="2026-06-11T10:37:39.793" v="2" actId="20577"/>
          <ac:spMkLst>
            <pc:docMk/>
            <pc:sldMk cId="3478411743" sldId="307"/>
            <ac:spMk id="11" creationId="{D95969DD-5157-8735-05CA-FC9BD01478D5}"/>
          </ac:spMkLst>
        </pc:spChg>
        <pc:spChg chg="mod">
          <ac:chgData name="Květoslava Dvořáková" userId="S::dvorakova@odpadyok.cz::ac98ae07-1ca2-456e-99b9-22b6bf1ff714" providerId="AD" clId="Web-{6A04BA58-E47B-8435-E018-A0055F2D1718}" dt="2026-06-11T10:38:00.778" v="15" actId="20577"/>
          <ac:spMkLst>
            <pc:docMk/>
            <pc:sldMk cId="3478411743" sldId="307"/>
            <ac:spMk id="12" creationId="{C5D3759E-433B-CD7E-8ACF-FB9C7F6E54FC}"/>
          </ac:spMkLst>
        </pc:spChg>
        <pc:spChg chg="mod">
          <ac:chgData name="Květoslava Dvořáková" userId="S::dvorakova@odpadyok.cz::ac98ae07-1ca2-456e-99b9-22b6bf1ff714" providerId="AD" clId="Web-{6A04BA58-E47B-8435-E018-A0055F2D1718}" dt="2026-06-11T10:38:13.560" v="20" actId="20577"/>
          <ac:spMkLst>
            <pc:docMk/>
            <pc:sldMk cId="3478411743" sldId="307"/>
            <ac:spMk id="13" creationId="{032B0911-F933-CABF-DFEC-D5C38AA7B4F9}"/>
          </ac:spMkLst>
        </pc:spChg>
      </pc:sldChg>
    </pc:docChg>
  </pc:docChgLst>
  <pc:docChgLst>
    <pc:chgData name="Rebeka Vávrová" userId="S::vavrova@odpadyok.cz::6f417932-89d9-4f92-a708-25bfbfc1f3c5" providerId="AD" clId="Web-{20D43768-E845-C450-4C0C-C468DCA874FF}"/>
    <pc:docChg chg="modSld">
      <pc:chgData name="Rebeka Vávrová" userId="S::vavrova@odpadyok.cz::6f417932-89d9-4f92-a708-25bfbfc1f3c5" providerId="AD" clId="Web-{20D43768-E845-C450-4C0C-C468DCA874FF}" dt="2026-06-11T21:22:47.194" v="32"/>
      <pc:docMkLst>
        <pc:docMk/>
      </pc:docMkLst>
      <pc:sldChg chg="modSp">
        <pc:chgData name="Rebeka Vávrová" userId="S::vavrova@odpadyok.cz::6f417932-89d9-4f92-a708-25bfbfc1f3c5" providerId="AD" clId="Web-{20D43768-E845-C450-4C0C-C468DCA874FF}" dt="2026-06-11T21:22:47.194" v="32"/>
        <pc:sldMkLst>
          <pc:docMk/>
          <pc:sldMk cId="3254786388" sldId="292"/>
        </pc:sldMkLst>
        <pc:graphicFrameChg chg="mod modGraphic">
          <ac:chgData name="Rebeka Vávrová" userId="S::vavrova@odpadyok.cz::6f417932-89d9-4f92-a708-25bfbfc1f3c5" providerId="AD" clId="Web-{20D43768-E845-C450-4C0C-C468DCA874FF}" dt="2026-06-11T21:22:47.194" v="32"/>
          <ac:graphicFrameMkLst>
            <pc:docMk/>
            <pc:sldMk cId="3254786388" sldId="292"/>
            <ac:graphicFrameMk id="4" creationId="{07A47C86-6CA2-22A8-103D-6DC2ECDCB363}"/>
          </ac:graphicFrameMkLst>
        </pc:graphicFrameChg>
      </pc:sldChg>
    </pc:docChg>
  </pc:docChgLst>
  <pc:docChgLst>
    <pc:chgData name="Rebeka Vávrová" userId="S::vavrova@odpadyok.cz::6f417932-89d9-4f92-a708-25bfbfc1f3c5" providerId="AD" clId="Web-{A4BFE440-B24B-9347-8AAF-BF9E2FFAE38B}"/>
    <pc:docChg chg="addSld delSld modSld sldOrd">
      <pc:chgData name="Rebeka Vávrová" userId="S::vavrova@odpadyok.cz::6f417932-89d9-4f92-a708-25bfbfc1f3c5" providerId="AD" clId="Web-{A4BFE440-B24B-9347-8AAF-BF9E2FFAE38B}" dt="2026-06-11T10:05:04.878" v="1671" actId="20577"/>
      <pc:docMkLst>
        <pc:docMk/>
      </pc:docMkLst>
      <pc:sldChg chg="addSp delSp modSp modNotes">
        <pc:chgData name="Rebeka Vávrová" userId="S::vavrova@odpadyok.cz::6f417932-89d9-4f92-a708-25bfbfc1f3c5" providerId="AD" clId="Web-{A4BFE440-B24B-9347-8AAF-BF9E2FFAE38B}" dt="2026-06-11T10:05:04.878" v="1671" actId="20577"/>
        <pc:sldMkLst>
          <pc:docMk/>
          <pc:sldMk cId="794399765" sldId="283"/>
        </pc:sldMkLst>
        <pc:spChg chg="mod">
          <ac:chgData name="Rebeka Vávrová" userId="S::vavrova@odpadyok.cz::6f417932-89d9-4f92-a708-25bfbfc1f3c5" providerId="AD" clId="Web-{A4BFE440-B24B-9347-8AAF-BF9E2FFAE38B}" dt="2026-06-11T09:47:07.959" v="1369" actId="14100"/>
          <ac:spMkLst>
            <pc:docMk/>
            <pc:sldMk cId="794399765" sldId="283"/>
            <ac:spMk id="2" creationId="{BBD4B913-4F63-7C67-30D5-3BE68AF14D0A}"/>
          </ac:spMkLst>
        </pc:spChg>
        <pc:spChg chg="add mod">
          <ac:chgData name="Rebeka Vávrová" userId="S::vavrova@odpadyok.cz::6f417932-89d9-4f92-a708-25bfbfc1f3c5" providerId="AD" clId="Web-{A4BFE440-B24B-9347-8AAF-BF9E2FFAE38B}" dt="2026-06-11T09:46:29.802" v="1366" actId="1076"/>
          <ac:spMkLst>
            <pc:docMk/>
            <pc:sldMk cId="794399765" sldId="283"/>
            <ac:spMk id="3" creationId="{D6617A9E-5CA9-861A-8761-5B91D84D83E4}"/>
          </ac:spMkLst>
        </pc:spChg>
        <pc:spChg chg="mod">
          <ac:chgData name="Rebeka Vávrová" userId="S::vavrova@odpadyok.cz::6f417932-89d9-4f92-a708-25bfbfc1f3c5" providerId="AD" clId="Web-{A4BFE440-B24B-9347-8AAF-BF9E2FFAE38B}" dt="2026-06-11T09:44:54.673" v="1323" actId="1076"/>
          <ac:spMkLst>
            <pc:docMk/>
            <pc:sldMk cId="794399765" sldId="283"/>
            <ac:spMk id="4" creationId="{5A17F4DA-E369-0FF4-8EE0-2DC986F67510}"/>
          </ac:spMkLst>
        </pc:spChg>
        <pc:spChg chg="add mod">
          <ac:chgData name="Rebeka Vávrová" userId="S::vavrova@odpadyok.cz::6f417932-89d9-4f92-a708-25bfbfc1f3c5" providerId="AD" clId="Web-{A4BFE440-B24B-9347-8AAF-BF9E2FFAE38B}" dt="2026-06-11T10:05:04.878" v="1671" actId="20577"/>
          <ac:spMkLst>
            <pc:docMk/>
            <pc:sldMk cId="794399765" sldId="283"/>
            <ac:spMk id="6" creationId="{C4DE6575-B0A4-6C0E-6EF1-EB03BDB6975C}"/>
          </ac:spMkLst>
        </pc:spChg>
      </pc:sldChg>
      <pc:sldChg chg="delSp modSp delAnim">
        <pc:chgData name="Rebeka Vávrová" userId="S::vavrova@odpadyok.cz::6f417932-89d9-4f92-a708-25bfbfc1f3c5" providerId="AD" clId="Web-{A4BFE440-B24B-9347-8AAF-BF9E2FFAE38B}" dt="2026-06-11T09:30:38.434" v="950" actId="20577"/>
        <pc:sldMkLst>
          <pc:docMk/>
          <pc:sldMk cId="3979125801" sldId="289"/>
        </pc:sldMkLst>
        <pc:spChg chg="mod">
          <ac:chgData name="Rebeka Vávrová" userId="S::vavrova@odpadyok.cz::6f417932-89d9-4f92-a708-25bfbfc1f3c5" providerId="AD" clId="Web-{A4BFE440-B24B-9347-8AAF-BF9E2FFAE38B}" dt="2026-06-11T09:30:38.434" v="950" actId="20577"/>
          <ac:spMkLst>
            <pc:docMk/>
            <pc:sldMk cId="3979125801" sldId="289"/>
            <ac:spMk id="16" creationId="{B3019BAB-E559-A144-60F8-91F675A4D82B}"/>
          </ac:spMkLst>
        </pc:spChg>
        <pc:picChg chg="mod">
          <ac:chgData name="Rebeka Vávrová" userId="S::vavrova@odpadyok.cz::6f417932-89d9-4f92-a708-25bfbfc1f3c5" providerId="AD" clId="Web-{A4BFE440-B24B-9347-8AAF-BF9E2FFAE38B}" dt="2026-06-11T09:29:26.369" v="929" actId="1076"/>
          <ac:picMkLst>
            <pc:docMk/>
            <pc:sldMk cId="3979125801" sldId="289"/>
            <ac:picMk id="13" creationId="{CE656036-2926-B0F8-106F-9C1E3A8E0665}"/>
          </ac:picMkLst>
        </pc:picChg>
        <pc:picChg chg="mod">
          <ac:chgData name="Rebeka Vávrová" userId="S::vavrova@odpadyok.cz::6f417932-89d9-4f92-a708-25bfbfc1f3c5" providerId="AD" clId="Web-{A4BFE440-B24B-9347-8AAF-BF9E2FFAE38B}" dt="2026-06-11T09:27:03.410" v="894" actId="1076"/>
          <ac:picMkLst>
            <pc:docMk/>
            <pc:sldMk cId="3979125801" sldId="289"/>
            <ac:picMk id="15" creationId="{FBBD0FB5-A219-4F15-D440-525DA93DF937}"/>
          </ac:picMkLst>
        </pc:picChg>
      </pc:sldChg>
      <pc:sldChg chg="modSp">
        <pc:chgData name="Rebeka Vávrová" userId="S::vavrova@odpadyok.cz::6f417932-89d9-4f92-a708-25bfbfc1f3c5" providerId="AD" clId="Web-{A4BFE440-B24B-9347-8AAF-BF9E2FFAE38B}" dt="2026-06-11T09:14:41.114" v="699" actId="20577"/>
        <pc:sldMkLst>
          <pc:docMk/>
          <pc:sldMk cId="3254786388" sldId="292"/>
        </pc:sldMkLst>
        <pc:spChg chg="mod">
          <ac:chgData name="Rebeka Vávrová" userId="S::vavrova@odpadyok.cz::6f417932-89d9-4f92-a708-25bfbfc1f3c5" providerId="AD" clId="Web-{A4BFE440-B24B-9347-8AAF-BF9E2FFAE38B}" dt="2026-06-11T09:14:41.114" v="699" actId="20577"/>
          <ac:spMkLst>
            <pc:docMk/>
            <pc:sldMk cId="3254786388" sldId="292"/>
            <ac:spMk id="2" creationId="{CB860BF2-5991-E540-DE25-3BD1974CE14A}"/>
          </ac:spMkLst>
        </pc:spChg>
      </pc:sldChg>
      <pc:sldChg chg="modSp ord">
        <pc:chgData name="Rebeka Vávrová" userId="S::vavrova@odpadyok.cz::6f417932-89d9-4f92-a708-25bfbfc1f3c5" providerId="AD" clId="Web-{A4BFE440-B24B-9347-8AAF-BF9E2FFAE38B}" dt="2026-06-11T09:37:43.374" v="1056"/>
        <pc:sldMkLst>
          <pc:docMk/>
          <pc:sldMk cId="4142537960" sldId="296"/>
        </pc:sldMkLst>
        <pc:spChg chg="mod">
          <ac:chgData name="Rebeka Vávrová" userId="S::vavrova@odpadyok.cz::6f417932-89d9-4f92-a708-25bfbfc1f3c5" providerId="AD" clId="Web-{A4BFE440-B24B-9347-8AAF-BF9E2FFAE38B}" dt="2026-06-11T09:36:13.480" v="1031" actId="20577"/>
          <ac:spMkLst>
            <pc:docMk/>
            <pc:sldMk cId="4142537960" sldId="296"/>
            <ac:spMk id="2" creationId="{FF80E472-3E8B-5946-C800-C722EA35EE9E}"/>
          </ac:spMkLst>
        </pc:spChg>
        <pc:graphicFrameChg chg="mod modGraphic">
          <ac:chgData name="Rebeka Vávrová" userId="S::vavrova@odpadyok.cz::6f417932-89d9-4f92-a708-25bfbfc1f3c5" providerId="AD" clId="Web-{A4BFE440-B24B-9347-8AAF-BF9E2FFAE38B}" dt="2026-06-11T09:37:43.374" v="1056"/>
          <ac:graphicFrameMkLst>
            <pc:docMk/>
            <pc:sldMk cId="4142537960" sldId="296"/>
            <ac:graphicFrameMk id="6" creationId="{69EC207D-878E-C1B5-8EB4-38A2E948F819}"/>
          </ac:graphicFrameMkLst>
        </pc:graphicFrameChg>
        <pc:picChg chg="mod">
          <ac:chgData name="Rebeka Vávrová" userId="S::vavrova@odpadyok.cz::6f417932-89d9-4f92-a708-25bfbfc1f3c5" providerId="AD" clId="Web-{A4BFE440-B24B-9347-8AAF-BF9E2FFAE38B}" dt="2026-06-11T09:36:04.823" v="1029" actId="1076"/>
          <ac:picMkLst>
            <pc:docMk/>
            <pc:sldMk cId="4142537960" sldId="296"/>
            <ac:picMk id="5" creationId="{A6499993-5AF8-A9B5-4629-39C464C59E4C}"/>
          </ac:picMkLst>
        </pc:picChg>
      </pc:sldChg>
      <pc:sldChg chg="modSp add replId">
        <pc:chgData name="Rebeka Vávrová" userId="S::vavrova@odpadyok.cz::6f417932-89d9-4f92-a708-25bfbfc1f3c5" providerId="AD" clId="Web-{A4BFE440-B24B-9347-8AAF-BF9E2FFAE38B}" dt="2026-06-11T09:47:35.757" v="1373" actId="20577"/>
        <pc:sldMkLst>
          <pc:docMk/>
          <pc:sldMk cId="3850785437" sldId="297"/>
        </pc:sldMkLst>
        <pc:spChg chg="mod">
          <ac:chgData name="Rebeka Vávrová" userId="S::vavrova@odpadyok.cz::6f417932-89d9-4f92-a708-25bfbfc1f3c5" providerId="AD" clId="Web-{A4BFE440-B24B-9347-8AAF-BF9E2FFAE38B}" dt="2026-06-11T09:47:35.757" v="1373" actId="20577"/>
          <ac:spMkLst>
            <pc:docMk/>
            <pc:sldMk cId="3850785437" sldId="297"/>
            <ac:spMk id="4" creationId="{C735C197-7396-BD8E-6DE9-C9FE645087EF}"/>
          </ac:spMkLst>
        </pc:spChg>
        <pc:grpChg chg="mod">
          <ac:chgData name="Rebeka Vávrová" userId="S::vavrova@odpadyok.cz::6f417932-89d9-4f92-a708-25bfbfc1f3c5" providerId="AD" clId="Web-{A4BFE440-B24B-9347-8AAF-BF9E2FFAE38B}" dt="2026-06-11T09:47:29.273" v="1370" actId="1076"/>
          <ac:grpSpMkLst>
            <pc:docMk/>
            <pc:sldMk cId="3850785437" sldId="297"/>
            <ac:grpSpMk id="2" creationId="{A9646739-DB36-0FC7-EFBD-42C0DB4BD190}"/>
          </ac:grpSpMkLst>
        </pc:grpChg>
        <pc:picChg chg="mod">
          <ac:chgData name="Rebeka Vávrová" userId="S::vavrova@odpadyok.cz::6f417932-89d9-4f92-a708-25bfbfc1f3c5" providerId="AD" clId="Web-{A4BFE440-B24B-9347-8AAF-BF9E2FFAE38B}" dt="2026-06-11T08:44:39.431" v="49" actId="14100"/>
          <ac:picMkLst>
            <pc:docMk/>
            <pc:sldMk cId="3850785437" sldId="297"/>
            <ac:picMk id="8" creationId="{55978AF9-5F00-04C3-8A3D-2CD26B2DE4B6}"/>
          </ac:picMkLst>
        </pc:picChg>
        <pc:picChg chg="mod">
          <ac:chgData name="Rebeka Vávrová" userId="S::vavrova@odpadyok.cz::6f417932-89d9-4f92-a708-25bfbfc1f3c5" providerId="AD" clId="Web-{A4BFE440-B24B-9347-8AAF-BF9E2FFAE38B}" dt="2026-06-11T08:44:43.821" v="50" actId="14100"/>
          <ac:picMkLst>
            <pc:docMk/>
            <pc:sldMk cId="3850785437" sldId="297"/>
            <ac:picMk id="11" creationId="{722CD748-37E8-A25A-7774-C539CB4396A6}"/>
          </ac:picMkLst>
        </pc:picChg>
        <pc:picChg chg="mod">
          <ac:chgData name="Rebeka Vávrová" userId="S::vavrova@odpadyok.cz::6f417932-89d9-4f92-a708-25bfbfc1f3c5" providerId="AD" clId="Web-{A4BFE440-B24B-9347-8AAF-BF9E2FFAE38B}" dt="2026-06-11T08:45:38.214" v="66" actId="1076"/>
          <ac:picMkLst>
            <pc:docMk/>
            <pc:sldMk cId="3850785437" sldId="297"/>
            <ac:picMk id="13" creationId="{221BEBC1-56B7-7923-BF9A-E196C4D69257}"/>
          </ac:picMkLst>
        </pc:picChg>
        <pc:picChg chg="mod">
          <ac:chgData name="Rebeka Vávrová" userId="S::vavrova@odpadyok.cz::6f417932-89d9-4f92-a708-25bfbfc1f3c5" providerId="AD" clId="Web-{A4BFE440-B24B-9347-8AAF-BF9E2FFAE38B}" dt="2026-06-11T08:45:28.651" v="64" actId="1076"/>
          <ac:picMkLst>
            <pc:docMk/>
            <pc:sldMk cId="3850785437" sldId="297"/>
            <ac:picMk id="15" creationId="{A70EA4E3-C2CF-E238-75AF-E5D17B104338}"/>
          </ac:picMkLst>
        </pc:picChg>
        <pc:picChg chg="mod">
          <ac:chgData name="Rebeka Vávrová" userId="S::vavrova@odpadyok.cz::6f417932-89d9-4f92-a708-25bfbfc1f3c5" providerId="AD" clId="Web-{A4BFE440-B24B-9347-8AAF-BF9E2FFAE38B}" dt="2026-06-11T08:45:31.120" v="65" actId="1076"/>
          <ac:picMkLst>
            <pc:docMk/>
            <pc:sldMk cId="3850785437" sldId="297"/>
            <ac:picMk id="3076" creationId="{3C101601-DBC4-DF6A-1787-75733A5D6985}"/>
          </ac:picMkLst>
        </pc:picChg>
        <pc:picChg chg="mod">
          <ac:chgData name="Rebeka Vávrová" userId="S::vavrova@odpadyok.cz::6f417932-89d9-4f92-a708-25bfbfc1f3c5" providerId="AD" clId="Web-{A4BFE440-B24B-9347-8AAF-BF9E2FFAE38B}" dt="2026-06-11T08:45:25.323" v="62" actId="1076"/>
          <ac:picMkLst>
            <pc:docMk/>
            <pc:sldMk cId="3850785437" sldId="297"/>
            <ac:picMk id="3078" creationId="{C5B6F5BA-97C0-F9CF-2EC1-DA46AC916BCC}"/>
          </ac:picMkLst>
        </pc:picChg>
        <pc:picChg chg="mod">
          <ac:chgData name="Rebeka Vávrová" userId="S::vavrova@odpadyok.cz::6f417932-89d9-4f92-a708-25bfbfc1f3c5" providerId="AD" clId="Web-{A4BFE440-B24B-9347-8AAF-BF9E2FFAE38B}" dt="2026-06-11T08:45:23.057" v="61" actId="1076"/>
          <ac:picMkLst>
            <pc:docMk/>
            <pc:sldMk cId="3850785437" sldId="297"/>
            <ac:picMk id="3080" creationId="{883C8383-7715-2B26-3839-7A40093EBA9D}"/>
          </ac:picMkLst>
        </pc:picChg>
      </pc:sldChg>
      <pc:sldChg chg="addSp delSp modSp add replId">
        <pc:chgData name="Rebeka Vávrová" userId="S::vavrova@odpadyok.cz::6f417932-89d9-4f92-a708-25bfbfc1f3c5" providerId="AD" clId="Web-{A4BFE440-B24B-9347-8AAF-BF9E2FFAE38B}" dt="2026-06-11T09:48:05.805" v="1375" actId="14100"/>
        <pc:sldMkLst>
          <pc:docMk/>
          <pc:sldMk cId="1807900820" sldId="298"/>
        </pc:sldMkLst>
        <pc:spChg chg="mod">
          <ac:chgData name="Rebeka Vávrová" userId="S::vavrova@odpadyok.cz::6f417932-89d9-4f92-a708-25bfbfc1f3c5" providerId="AD" clId="Web-{A4BFE440-B24B-9347-8AAF-BF9E2FFAE38B}" dt="2026-06-11T09:48:05.805" v="1375" actId="14100"/>
          <ac:spMkLst>
            <pc:docMk/>
            <pc:sldMk cId="1807900820" sldId="298"/>
            <ac:spMk id="9" creationId="{FC083EA5-2BAA-6ED9-8CA7-F59DB0431006}"/>
          </ac:spMkLst>
        </pc:spChg>
        <pc:spChg chg="add mod">
          <ac:chgData name="Rebeka Vávrová" userId="S::vavrova@odpadyok.cz::6f417932-89d9-4f92-a708-25bfbfc1f3c5" providerId="AD" clId="Web-{A4BFE440-B24B-9347-8AAF-BF9E2FFAE38B}" dt="2026-06-11T08:54:53.456" v="218" actId="20577"/>
          <ac:spMkLst>
            <pc:docMk/>
            <pc:sldMk cId="1807900820" sldId="298"/>
            <ac:spMk id="28" creationId="{653D6B15-15A8-33D7-BC4E-FCD349D8524F}"/>
          </ac:spMkLst>
        </pc:spChg>
        <pc:spChg chg="add mod">
          <ac:chgData name="Rebeka Vávrová" userId="S::vavrova@odpadyok.cz::6f417932-89d9-4f92-a708-25bfbfc1f3c5" providerId="AD" clId="Web-{A4BFE440-B24B-9347-8AAF-BF9E2FFAE38B}" dt="2026-06-11T08:54:56.940" v="219" actId="20577"/>
          <ac:spMkLst>
            <pc:docMk/>
            <pc:sldMk cId="1807900820" sldId="298"/>
            <ac:spMk id="32" creationId="{18786B32-D207-5D7C-5BD8-855200E4928D}"/>
          </ac:spMkLst>
        </pc:spChg>
        <pc:spChg chg="add mod">
          <ac:chgData name="Rebeka Vávrová" userId="S::vavrova@odpadyok.cz::6f417932-89d9-4f92-a708-25bfbfc1f3c5" providerId="AD" clId="Web-{A4BFE440-B24B-9347-8AAF-BF9E2FFAE38B}" dt="2026-06-11T08:54:57.862" v="220" actId="20577"/>
          <ac:spMkLst>
            <pc:docMk/>
            <pc:sldMk cId="1807900820" sldId="298"/>
            <ac:spMk id="33" creationId="{5B9A21EE-5F8A-36D7-D61C-D78A5AD6FF3C}"/>
          </ac:spMkLst>
        </pc:spChg>
        <pc:spChg chg="add mod">
          <ac:chgData name="Rebeka Vávrová" userId="S::vavrova@odpadyok.cz::6f417932-89d9-4f92-a708-25bfbfc1f3c5" providerId="AD" clId="Web-{A4BFE440-B24B-9347-8AAF-BF9E2FFAE38B}" dt="2026-06-11T08:54:59.034" v="221" actId="20577"/>
          <ac:spMkLst>
            <pc:docMk/>
            <pc:sldMk cId="1807900820" sldId="298"/>
            <ac:spMk id="34" creationId="{D16C3A16-FB5A-2EED-7762-BABB105796D3}"/>
          </ac:spMkLst>
        </pc:spChg>
        <pc:picChg chg="add mod">
          <ac:chgData name="Rebeka Vávrová" userId="S::vavrova@odpadyok.cz::6f417932-89d9-4f92-a708-25bfbfc1f3c5" providerId="AD" clId="Web-{A4BFE440-B24B-9347-8AAF-BF9E2FFAE38B}" dt="2026-06-11T08:54:51.034" v="217"/>
          <ac:picMkLst>
            <pc:docMk/>
            <pc:sldMk cId="1807900820" sldId="298"/>
            <ac:picMk id="35" creationId="{3E3A73B8-9B75-DE22-E2E4-48A14337523D}"/>
          </ac:picMkLst>
        </pc:picChg>
        <pc:picChg chg="add mod">
          <ac:chgData name="Rebeka Vávrová" userId="S::vavrova@odpadyok.cz::6f417932-89d9-4f92-a708-25bfbfc1f3c5" providerId="AD" clId="Web-{A4BFE440-B24B-9347-8AAF-BF9E2FFAE38B}" dt="2026-06-11T08:55:22.894" v="225"/>
          <ac:picMkLst>
            <pc:docMk/>
            <pc:sldMk cId="1807900820" sldId="298"/>
            <ac:picMk id="36" creationId="{4A0DAD83-9FC3-B10D-1B48-A54EFD34C5C8}"/>
          </ac:picMkLst>
        </pc:picChg>
        <pc:picChg chg="add mod">
          <ac:chgData name="Rebeka Vávrová" userId="S::vavrova@odpadyok.cz::6f417932-89d9-4f92-a708-25bfbfc1f3c5" providerId="AD" clId="Web-{A4BFE440-B24B-9347-8AAF-BF9E2FFAE38B}" dt="2026-06-11T08:55:58.427" v="229"/>
          <ac:picMkLst>
            <pc:docMk/>
            <pc:sldMk cId="1807900820" sldId="298"/>
            <ac:picMk id="37" creationId="{B619DED7-4311-7003-5707-0AE8D95824EC}"/>
          </ac:picMkLst>
        </pc:picChg>
        <pc:picChg chg="add mod">
          <ac:chgData name="Rebeka Vávrová" userId="S::vavrova@odpadyok.cz::6f417932-89d9-4f92-a708-25bfbfc1f3c5" providerId="AD" clId="Web-{A4BFE440-B24B-9347-8AAF-BF9E2FFAE38B}" dt="2026-06-11T08:56:38.944" v="237"/>
          <ac:picMkLst>
            <pc:docMk/>
            <pc:sldMk cId="1807900820" sldId="298"/>
            <ac:picMk id="39" creationId="{DDB2623C-F4D6-5242-E7C5-FE3FA1215C79}"/>
          </ac:picMkLst>
        </pc:picChg>
      </pc:sldChg>
      <pc:sldChg chg="modSp add replId">
        <pc:chgData name="Rebeka Vávrová" userId="S::vavrova@odpadyok.cz::6f417932-89d9-4f92-a708-25bfbfc1f3c5" providerId="AD" clId="Web-{A4BFE440-B24B-9347-8AAF-BF9E2FFAE38B}" dt="2026-06-11T09:48:55.917" v="1383" actId="20577"/>
        <pc:sldMkLst>
          <pc:docMk/>
          <pc:sldMk cId="1200666637" sldId="299"/>
        </pc:sldMkLst>
        <pc:spChg chg="mod">
          <ac:chgData name="Rebeka Vávrová" userId="S::vavrova@odpadyok.cz::6f417932-89d9-4f92-a708-25bfbfc1f3c5" providerId="AD" clId="Web-{A4BFE440-B24B-9347-8AAF-BF9E2FFAE38B}" dt="2026-06-11T08:57:31.525" v="260" actId="20577"/>
          <ac:spMkLst>
            <pc:docMk/>
            <pc:sldMk cId="1200666637" sldId="299"/>
            <ac:spMk id="4" creationId="{D6A5CD7B-B98E-4AE0-2C69-CA535DB454E6}"/>
          </ac:spMkLst>
        </pc:spChg>
        <pc:spChg chg="mod">
          <ac:chgData name="Rebeka Vávrová" userId="S::vavrova@odpadyok.cz::6f417932-89d9-4f92-a708-25bfbfc1f3c5" providerId="AD" clId="Web-{A4BFE440-B24B-9347-8AAF-BF9E2FFAE38B}" dt="2026-06-11T09:48:12.821" v="1377" actId="14100"/>
          <ac:spMkLst>
            <pc:docMk/>
            <pc:sldMk cId="1200666637" sldId="299"/>
            <ac:spMk id="9" creationId="{D1D3932A-0D18-E7D7-7C04-348C5B83CAE2}"/>
          </ac:spMkLst>
        </pc:spChg>
        <pc:spChg chg="mod">
          <ac:chgData name="Rebeka Vávrová" userId="S::vavrova@odpadyok.cz::6f417932-89d9-4f92-a708-25bfbfc1f3c5" providerId="AD" clId="Web-{A4BFE440-B24B-9347-8AAF-BF9E2FFAE38B}" dt="2026-06-11T08:58:28.496" v="297" actId="20577"/>
          <ac:spMkLst>
            <pc:docMk/>
            <pc:sldMk cId="1200666637" sldId="299"/>
            <ac:spMk id="28" creationId="{083AD15B-6E15-D9A3-4AC6-FCEA4B3F3C03}"/>
          </ac:spMkLst>
        </pc:spChg>
        <pc:spChg chg="mod">
          <ac:chgData name="Rebeka Vávrová" userId="S::vavrova@odpadyok.cz::6f417932-89d9-4f92-a708-25bfbfc1f3c5" providerId="AD" clId="Web-{A4BFE440-B24B-9347-8AAF-BF9E2FFAE38B}" dt="2026-06-11T08:58:32.574" v="300" actId="20577"/>
          <ac:spMkLst>
            <pc:docMk/>
            <pc:sldMk cId="1200666637" sldId="299"/>
            <ac:spMk id="32" creationId="{B71A1FC8-20E2-21A2-07E4-0E25152E301B}"/>
          </ac:spMkLst>
        </pc:spChg>
        <pc:spChg chg="mod">
          <ac:chgData name="Rebeka Vávrová" userId="S::vavrova@odpadyok.cz::6f417932-89d9-4f92-a708-25bfbfc1f3c5" providerId="AD" clId="Web-{A4BFE440-B24B-9347-8AAF-BF9E2FFAE38B}" dt="2026-06-11T08:59:31.936" v="358" actId="20577"/>
          <ac:spMkLst>
            <pc:docMk/>
            <pc:sldMk cId="1200666637" sldId="299"/>
            <ac:spMk id="33" creationId="{5707F2CB-6627-8BA3-C025-392001315B0A}"/>
          </ac:spMkLst>
        </pc:spChg>
        <pc:spChg chg="mod">
          <ac:chgData name="Rebeka Vávrová" userId="S::vavrova@odpadyok.cz::6f417932-89d9-4f92-a708-25bfbfc1f3c5" providerId="AD" clId="Web-{A4BFE440-B24B-9347-8AAF-BF9E2FFAE38B}" dt="2026-06-11T09:48:55.917" v="1383" actId="20577"/>
          <ac:spMkLst>
            <pc:docMk/>
            <pc:sldMk cId="1200666637" sldId="299"/>
            <ac:spMk id="34" creationId="{A5C8D4DC-007B-FCDD-B0BB-7063FE5CCBAF}"/>
          </ac:spMkLst>
        </pc:spChg>
      </pc:sldChg>
      <pc:sldChg chg="addSp modSp add ord replId modNotes">
        <pc:chgData name="Rebeka Vávrová" userId="S::vavrova@odpadyok.cz::6f417932-89d9-4f92-a708-25bfbfc1f3c5" providerId="AD" clId="Web-{A4BFE440-B24B-9347-8AAF-BF9E2FFAE38B}" dt="2026-06-11T09:13:47.127" v="688" actId="20577"/>
        <pc:sldMkLst>
          <pc:docMk/>
          <pc:sldMk cId="1686096688" sldId="300"/>
        </pc:sldMkLst>
        <pc:spChg chg="mod">
          <ac:chgData name="Rebeka Vávrová" userId="S::vavrova@odpadyok.cz::6f417932-89d9-4f92-a708-25bfbfc1f3c5" providerId="AD" clId="Web-{A4BFE440-B24B-9347-8AAF-BF9E2FFAE38B}" dt="2026-06-11T09:01:34.769" v="374" actId="1076"/>
          <ac:spMkLst>
            <pc:docMk/>
            <pc:sldMk cId="1686096688" sldId="300"/>
            <ac:spMk id="2" creationId="{E8FEF79D-51CB-FE3F-8547-4D289EF94394}"/>
          </ac:spMkLst>
        </pc:spChg>
        <pc:spChg chg="mod">
          <ac:chgData name="Rebeka Vávrová" userId="S::vavrova@odpadyok.cz::6f417932-89d9-4f92-a708-25bfbfc1f3c5" providerId="AD" clId="Web-{A4BFE440-B24B-9347-8AAF-BF9E2FFAE38B}" dt="2026-06-11T09:13:47.127" v="688" actId="20577"/>
          <ac:spMkLst>
            <pc:docMk/>
            <pc:sldMk cId="1686096688" sldId="300"/>
            <ac:spMk id="3" creationId="{EC06860C-CED4-05B5-0C26-AE008469F975}"/>
          </ac:spMkLst>
        </pc:spChg>
        <pc:picChg chg="add mod">
          <ac:chgData name="Rebeka Vávrová" userId="S::vavrova@odpadyok.cz::6f417932-89d9-4f92-a708-25bfbfc1f3c5" providerId="AD" clId="Web-{A4BFE440-B24B-9347-8AAF-BF9E2FFAE38B}" dt="2026-06-11T09:06:15.140" v="508" actId="1076"/>
          <ac:picMkLst>
            <pc:docMk/>
            <pc:sldMk cId="1686096688" sldId="300"/>
            <ac:picMk id="4" creationId="{2D73BB62-211E-A640-B2B8-B68425037DE2}"/>
          </ac:picMkLst>
        </pc:picChg>
      </pc:sldChg>
      <pc:sldChg chg="addSp delSp modSp add replId modNotes">
        <pc:chgData name="Rebeka Vávrová" userId="S::vavrova@odpadyok.cz::6f417932-89d9-4f92-a708-25bfbfc1f3c5" providerId="AD" clId="Web-{A4BFE440-B24B-9347-8AAF-BF9E2FFAE38B}" dt="2026-06-11T09:13:05.954" v="685" actId="1076"/>
        <pc:sldMkLst>
          <pc:docMk/>
          <pc:sldMk cId="2737266917" sldId="301"/>
        </pc:sldMkLst>
        <pc:spChg chg="mod">
          <ac:chgData name="Rebeka Vávrová" userId="S::vavrova@odpadyok.cz::6f417932-89d9-4f92-a708-25bfbfc1f3c5" providerId="AD" clId="Web-{A4BFE440-B24B-9347-8AAF-BF9E2FFAE38B}" dt="2026-06-11T09:06:53.501" v="516" actId="20577"/>
          <ac:spMkLst>
            <pc:docMk/>
            <pc:sldMk cId="2737266917" sldId="301"/>
            <ac:spMk id="2" creationId="{A232E3F9-9C22-B1CA-7EEC-41E03A2A24A9}"/>
          </ac:spMkLst>
        </pc:spChg>
        <pc:spChg chg="mod">
          <ac:chgData name="Rebeka Vávrová" userId="S::vavrova@odpadyok.cz::6f417932-89d9-4f92-a708-25bfbfc1f3c5" providerId="AD" clId="Web-{A4BFE440-B24B-9347-8AAF-BF9E2FFAE38B}" dt="2026-06-11T09:09:54.837" v="666" actId="20577"/>
          <ac:spMkLst>
            <pc:docMk/>
            <pc:sldMk cId="2737266917" sldId="301"/>
            <ac:spMk id="3" creationId="{A45F9DC4-F650-8435-D458-6B91E4FA5463}"/>
          </ac:spMkLst>
        </pc:spChg>
      </pc:sldChg>
      <pc:sldChg chg="addSp delSp modSp add replId">
        <pc:chgData name="Rebeka Vávrová" userId="S::vavrova@odpadyok.cz::6f417932-89d9-4f92-a708-25bfbfc1f3c5" providerId="AD" clId="Web-{A4BFE440-B24B-9347-8AAF-BF9E2FFAE38B}" dt="2026-06-11T09:17:32.949" v="761"/>
        <pc:sldMkLst>
          <pc:docMk/>
          <pc:sldMk cId="856556958" sldId="302"/>
        </pc:sldMkLst>
        <pc:spChg chg="mod">
          <ac:chgData name="Rebeka Vávrová" userId="S::vavrova@odpadyok.cz::6f417932-89d9-4f92-a708-25bfbfc1f3c5" providerId="AD" clId="Web-{A4BFE440-B24B-9347-8AAF-BF9E2FFAE38B}" dt="2026-06-11T09:15:42.320" v="737" actId="1076"/>
          <ac:spMkLst>
            <pc:docMk/>
            <pc:sldMk cId="856556958" sldId="302"/>
            <ac:spMk id="2" creationId="{EAB07284-7C65-1B3F-0172-066AD96A700D}"/>
          </ac:spMkLst>
        </pc:spChg>
        <pc:graphicFrameChg chg="add mod modGraphic">
          <ac:chgData name="Rebeka Vávrová" userId="S::vavrova@odpadyok.cz::6f417932-89d9-4f92-a708-25bfbfc1f3c5" providerId="AD" clId="Web-{A4BFE440-B24B-9347-8AAF-BF9E2FFAE38B}" dt="2026-06-11T09:17:32.949" v="761"/>
          <ac:graphicFrameMkLst>
            <pc:docMk/>
            <pc:sldMk cId="856556958" sldId="302"/>
            <ac:graphicFrameMk id="6" creationId="{B7E94ECB-0E54-C0BE-F8E8-EE7C9A30FC5C}"/>
          </ac:graphicFrameMkLst>
        </pc:graphicFrameChg>
        <pc:picChg chg="mod">
          <ac:chgData name="Rebeka Vávrová" userId="S::vavrova@odpadyok.cz::6f417932-89d9-4f92-a708-25bfbfc1f3c5" providerId="AD" clId="Web-{A4BFE440-B24B-9347-8AAF-BF9E2FFAE38B}" dt="2026-06-11T09:15:40.648" v="736" actId="1076"/>
          <ac:picMkLst>
            <pc:docMk/>
            <pc:sldMk cId="856556958" sldId="302"/>
            <ac:picMk id="5" creationId="{E22C1B3C-E725-E3BF-473C-CCCFA5CB07AB}"/>
          </ac:picMkLst>
        </pc:picChg>
      </pc:sldChg>
      <pc:sldChg chg="modSp add replId">
        <pc:chgData name="Rebeka Vávrová" userId="S::vavrova@odpadyok.cz::6f417932-89d9-4f92-a708-25bfbfc1f3c5" providerId="AD" clId="Web-{A4BFE440-B24B-9347-8AAF-BF9E2FFAE38B}" dt="2026-06-11T09:20:56.692" v="792" actId="1076"/>
        <pc:sldMkLst>
          <pc:docMk/>
          <pc:sldMk cId="3664799229" sldId="303"/>
        </pc:sldMkLst>
        <pc:spChg chg="mod">
          <ac:chgData name="Rebeka Vávrová" userId="S::vavrova@odpadyok.cz::6f417932-89d9-4f92-a708-25bfbfc1f3c5" providerId="AD" clId="Web-{A4BFE440-B24B-9347-8AAF-BF9E2FFAE38B}" dt="2026-06-11T09:20:51.692" v="791" actId="1076"/>
          <ac:spMkLst>
            <pc:docMk/>
            <pc:sldMk cId="3664799229" sldId="303"/>
            <ac:spMk id="2" creationId="{796AD408-75E2-1CFD-3B1D-6EC4681D2ADF}"/>
          </ac:spMkLst>
        </pc:spChg>
        <pc:picChg chg="mod">
          <ac:chgData name="Rebeka Vávrová" userId="S::vavrova@odpadyok.cz::6f417932-89d9-4f92-a708-25bfbfc1f3c5" providerId="AD" clId="Web-{A4BFE440-B24B-9347-8AAF-BF9E2FFAE38B}" dt="2026-06-11T09:20:56.692" v="792" actId="1076"/>
          <ac:picMkLst>
            <pc:docMk/>
            <pc:sldMk cId="3664799229" sldId="303"/>
            <ac:picMk id="5" creationId="{80A8810A-31D1-BC7B-90A9-F2D955601EE4}"/>
          </ac:picMkLst>
        </pc:picChg>
        <pc:picChg chg="mod">
          <ac:chgData name="Rebeka Vávrová" userId="S::vavrova@odpadyok.cz::6f417932-89d9-4f92-a708-25bfbfc1f3c5" providerId="AD" clId="Web-{A4BFE440-B24B-9347-8AAF-BF9E2FFAE38B}" dt="2026-06-11T09:20:47.363" v="790" actId="1076"/>
          <ac:picMkLst>
            <pc:docMk/>
            <pc:sldMk cId="3664799229" sldId="303"/>
            <ac:picMk id="9" creationId="{D946CCDE-8C63-B3FC-9131-1AEBB63E08EE}"/>
          </ac:picMkLst>
        </pc:picChg>
      </pc:sldChg>
      <pc:sldChg chg="addSp delSp modSp add replId addAnim delAnim">
        <pc:chgData name="Rebeka Vávrová" userId="S::vavrova@odpadyok.cz::6f417932-89d9-4f92-a708-25bfbfc1f3c5" providerId="AD" clId="Web-{A4BFE440-B24B-9347-8AAF-BF9E2FFAE38B}" dt="2026-06-11T09:30:50.044" v="952" actId="20577"/>
        <pc:sldMkLst>
          <pc:docMk/>
          <pc:sldMk cId="1574253399" sldId="305"/>
        </pc:sldMkLst>
        <pc:spChg chg="mod">
          <ac:chgData name="Rebeka Vávrová" userId="S::vavrova@odpadyok.cz::6f417932-89d9-4f92-a708-25bfbfc1f3c5" providerId="AD" clId="Web-{A4BFE440-B24B-9347-8AAF-BF9E2FFAE38B}" dt="2026-06-11T09:30:50.044" v="952" actId="20577"/>
          <ac:spMkLst>
            <pc:docMk/>
            <pc:sldMk cId="1574253399" sldId="305"/>
            <ac:spMk id="16" creationId="{B6F52C66-058B-0ADD-7346-1F7C404C900B}"/>
          </ac:spMkLst>
        </pc:spChg>
        <pc:picChg chg="add mod">
          <ac:chgData name="Rebeka Vávrová" userId="S::vavrova@odpadyok.cz::6f417932-89d9-4f92-a708-25bfbfc1f3c5" providerId="AD" clId="Web-{A4BFE440-B24B-9347-8AAF-BF9E2FFAE38B}" dt="2026-06-11T09:30:04.636" v="945" actId="14100"/>
          <ac:picMkLst>
            <pc:docMk/>
            <pc:sldMk cId="1574253399" sldId="305"/>
            <ac:picMk id="4" creationId="{3A664DF7-D78E-DF9F-2970-000F56D9DD9A}"/>
          </ac:picMkLst>
        </pc:picChg>
      </pc:sldChg>
      <pc:sldChg chg="modSp add replId">
        <pc:chgData name="Rebeka Vávrová" userId="S::vavrova@odpadyok.cz::6f417932-89d9-4f92-a708-25bfbfc1f3c5" providerId="AD" clId="Web-{A4BFE440-B24B-9347-8AAF-BF9E2FFAE38B}" dt="2026-06-11T09:35:34.322" v="1020" actId="1076"/>
        <pc:sldMkLst>
          <pc:docMk/>
          <pc:sldMk cId="2770309724" sldId="306"/>
        </pc:sldMkLst>
        <pc:spChg chg="mod">
          <ac:chgData name="Rebeka Vávrová" userId="S::vavrova@odpadyok.cz::6f417932-89d9-4f92-a708-25bfbfc1f3c5" providerId="AD" clId="Web-{A4BFE440-B24B-9347-8AAF-BF9E2FFAE38B}" dt="2026-06-11T09:35:34.322" v="1020" actId="1076"/>
          <ac:spMkLst>
            <pc:docMk/>
            <pc:sldMk cId="2770309724" sldId="306"/>
            <ac:spMk id="7" creationId="{A7B6D952-A046-6266-9EA4-A6831774F479}"/>
          </ac:spMkLst>
        </pc:spChg>
        <pc:picChg chg="mod modCrop">
          <ac:chgData name="Rebeka Vávrová" userId="S::vavrova@odpadyok.cz::6f417932-89d9-4f92-a708-25bfbfc1f3c5" providerId="AD" clId="Web-{A4BFE440-B24B-9347-8AAF-BF9E2FFAE38B}" dt="2026-06-11T09:35:31.306" v="1019" actId="1076"/>
          <ac:picMkLst>
            <pc:docMk/>
            <pc:sldMk cId="2770309724" sldId="306"/>
            <ac:picMk id="6" creationId="{A3E60FEF-D374-3655-B6E4-2875E8501FF4}"/>
          </ac:picMkLst>
        </pc:picChg>
      </pc:sldChg>
      <pc:sldChg chg="addSp delSp modSp add ord replId">
        <pc:chgData name="Rebeka Vávrová" userId="S::vavrova@odpadyok.cz::6f417932-89d9-4f92-a708-25bfbfc1f3c5" providerId="AD" clId="Web-{A4BFE440-B24B-9347-8AAF-BF9E2FFAE38B}" dt="2026-06-11T10:03:34.609" v="1665" actId="14100"/>
        <pc:sldMkLst>
          <pc:docMk/>
          <pc:sldMk cId="3478411743" sldId="307"/>
        </pc:sldMkLst>
        <pc:spChg chg="mod">
          <ac:chgData name="Rebeka Vávrová" userId="S::vavrova@odpadyok.cz::6f417932-89d9-4f92-a708-25bfbfc1f3c5" providerId="AD" clId="Web-{A4BFE440-B24B-9347-8AAF-BF9E2FFAE38B}" dt="2026-06-11T10:02:59.186" v="1652" actId="1076"/>
          <ac:spMkLst>
            <pc:docMk/>
            <pc:sldMk cId="3478411743" sldId="307"/>
            <ac:spMk id="2" creationId="{7C9242B5-11AB-1772-FA49-9FC57C69F38F}"/>
          </ac:spMkLst>
        </pc:spChg>
        <pc:spChg chg="add mod">
          <ac:chgData name="Rebeka Vávrová" userId="S::vavrova@odpadyok.cz::6f417932-89d9-4f92-a708-25bfbfc1f3c5" providerId="AD" clId="Web-{A4BFE440-B24B-9347-8AAF-BF9E2FFAE38B}" dt="2026-06-11T10:03:15.577" v="1655" actId="14100"/>
          <ac:spMkLst>
            <pc:docMk/>
            <pc:sldMk cId="3478411743" sldId="307"/>
            <ac:spMk id="11" creationId="{D95969DD-5157-8735-05CA-FC9BD01478D5}"/>
          </ac:spMkLst>
        </pc:spChg>
        <pc:spChg chg="add mod">
          <ac:chgData name="Rebeka Vávrová" userId="S::vavrova@odpadyok.cz::6f417932-89d9-4f92-a708-25bfbfc1f3c5" providerId="AD" clId="Web-{A4BFE440-B24B-9347-8AAF-BF9E2FFAE38B}" dt="2026-06-11T10:03:19.155" v="1657" actId="14100"/>
          <ac:spMkLst>
            <pc:docMk/>
            <pc:sldMk cId="3478411743" sldId="307"/>
            <ac:spMk id="12" creationId="{C5D3759E-433B-CD7E-8ACF-FB9C7F6E54FC}"/>
          </ac:spMkLst>
        </pc:spChg>
        <pc:spChg chg="add mod">
          <ac:chgData name="Rebeka Vávrová" userId="S::vavrova@odpadyok.cz::6f417932-89d9-4f92-a708-25bfbfc1f3c5" providerId="AD" clId="Web-{A4BFE440-B24B-9347-8AAF-BF9E2FFAE38B}" dt="2026-06-11T10:03:23.234" v="1659" actId="14100"/>
          <ac:spMkLst>
            <pc:docMk/>
            <pc:sldMk cId="3478411743" sldId="307"/>
            <ac:spMk id="13" creationId="{032B0911-F933-CABF-DFEC-D5C38AA7B4F9}"/>
          </ac:spMkLst>
        </pc:spChg>
        <pc:spChg chg="add mod">
          <ac:chgData name="Rebeka Vávrová" userId="S::vavrova@odpadyok.cz::6f417932-89d9-4f92-a708-25bfbfc1f3c5" providerId="AD" clId="Web-{A4BFE440-B24B-9347-8AAF-BF9E2FFAE38B}" dt="2026-06-11T10:03:27.546" v="1661" actId="14100"/>
          <ac:spMkLst>
            <pc:docMk/>
            <pc:sldMk cId="3478411743" sldId="307"/>
            <ac:spMk id="14" creationId="{711ED8D0-39DF-895F-6E1F-33FA5E003BE2}"/>
          </ac:spMkLst>
        </pc:spChg>
        <pc:spChg chg="add mod">
          <ac:chgData name="Rebeka Vávrová" userId="S::vavrova@odpadyok.cz::6f417932-89d9-4f92-a708-25bfbfc1f3c5" providerId="AD" clId="Web-{A4BFE440-B24B-9347-8AAF-BF9E2FFAE38B}" dt="2026-06-11T10:03:34.609" v="1665" actId="14100"/>
          <ac:spMkLst>
            <pc:docMk/>
            <pc:sldMk cId="3478411743" sldId="307"/>
            <ac:spMk id="15" creationId="{43DD7BD9-9854-D4B3-9222-C4395C7D3733}"/>
          </ac:spMkLst>
        </pc:spChg>
        <pc:picChg chg="mod">
          <ac:chgData name="Rebeka Vávrová" userId="S::vavrova@odpadyok.cz::6f417932-89d9-4f92-a708-25bfbfc1f3c5" providerId="AD" clId="Web-{A4BFE440-B24B-9347-8AAF-BF9E2FFAE38B}" dt="2026-06-11T10:03:30.453" v="1663" actId="1076"/>
          <ac:picMkLst>
            <pc:docMk/>
            <pc:sldMk cId="3478411743" sldId="307"/>
            <ac:picMk id="5" creationId="{98476AB8-F842-C5E6-A09D-CB74BC5833D4}"/>
          </ac:picMkLst>
        </pc:picChg>
        <pc:picChg chg="add mod ord">
          <ac:chgData name="Rebeka Vávrová" userId="S::vavrova@odpadyok.cz::6f417932-89d9-4f92-a708-25bfbfc1f3c5" providerId="AD" clId="Web-{A4BFE440-B24B-9347-8AAF-BF9E2FFAE38B}" dt="2026-06-11T10:03:01.467" v="1653" actId="1076"/>
          <ac:picMkLst>
            <pc:docMk/>
            <pc:sldMk cId="3478411743" sldId="307"/>
            <ac:picMk id="10" creationId="{895A2EA5-69EC-2B1B-F46F-385839041799}"/>
          </ac:picMkLst>
        </pc:picChg>
      </pc:sldChg>
    </pc:docChg>
  </pc:docChgLst>
  <pc:docChgLst>
    <pc:chgData name="Lukáš Václavík" userId="8d292d5c-576d-4032-a277-50dce46f0220" providerId="ADAL" clId="{75231154-C041-4458-A27B-2B7E1565EEF5}"/>
    <pc:docChg chg="undo custSel addSld delSld modSld sldOrd">
      <pc:chgData name="Lukáš Václavík" userId="8d292d5c-576d-4032-a277-50dce46f0220" providerId="ADAL" clId="{75231154-C041-4458-A27B-2B7E1565EEF5}" dt="2026-06-30T08:18:54.565" v="6523" actId="47"/>
      <pc:docMkLst>
        <pc:docMk/>
      </pc:docMkLst>
      <pc:sldChg chg="addSp delSp modSp mod">
        <pc:chgData name="Lukáš Václavík" userId="8d292d5c-576d-4032-a277-50dce46f0220" providerId="ADAL" clId="{75231154-C041-4458-A27B-2B7E1565EEF5}" dt="2026-06-11T18:48:12.722" v="4870" actId="20577"/>
        <pc:sldMkLst>
          <pc:docMk/>
          <pc:sldMk cId="794399765" sldId="283"/>
        </pc:sldMkLst>
        <pc:spChg chg="add mod">
          <ac:chgData name="Lukáš Václavík" userId="8d292d5c-576d-4032-a277-50dce46f0220" providerId="ADAL" clId="{75231154-C041-4458-A27B-2B7E1565EEF5}" dt="2026-06-10T14:41:00.305" v="3126" actId="20577"/>
          <ac:spMkLst>
            <pc:docMk/>
            <pc:sldMk cId="794399765" sldId="283"/>
            <ac:spMk id="2" creationId="{BBD4B913-4F63-7C67-30D5-3BE68AF14D0A}"/>
          </ac:spMkLst>
        </pc:spChg>
        <pc:spChg chg="mod">
          <ac:chgData name="Lukáš Václavík" userId="8d292d5c-576d-4032-a277-50dce46f0220" providerId="ADAL" clId="{75231154-C041-4458-A27B-2B7E1565EEF5}" dt="2026-06-11T18:48:12.722" v="4870" actId="20577"/>
          <ac:spMkLst>
            <pc:docMk/>
            <pc:sldMk cId="794399765" sldId="283"/>
            <ac:spMk id="4" creationId="{5A17F4DA-E369-0FF4-8EE0-2DC986F67510}"/>
          </ac:spMkLst>
        </pc:spChg>
        <pc:picChg chg="add mod">
          <ac:chgData name="Lukáš Václavík" userId="8d292d5c-576d-4032-a277-50dce46f0220" providerId="ADAL" clId="{75231154-C041-4458-A27B-2B7E1565EEF5}" dt="2026-06-11T17:56:39.022" v="4358" actId="1076"/>
          <ac:picMkLst>
            <pc:docMk/>
            <pc:sldMk cId="794399765" sldId="283"/>
            <ac:picMk id="8" creationId="{D90659D9-748D-7BAF-C44C-2AE16FB53479}"/>
          </ac:picMkLst>
        </pc:picChg>
        <pc:picChg chg="add mod">
          <ac:chgData name="Lukáš Václavík" userId="8d292d5c-576d-4032-a277-50dce46f0220" providerId="ADAL" clId="{75231154-C041-4458-A27B-2B7E1565EEF5}" dt="2026-06-11T17:56:32.838" v="4357" actId="1076"/>
          <ac:picMkLst>
            <pc:docMk/>
            <pc:sldMk cId="794399765" sldId="283"/>
            <ac:picMk id="10" creationId="{591588CC-22B9-9662-CF1D-D5939FF356B0}"/>
          </ac:picMkLst>
        </pc:picChg>
        <pc:picChg chg="add mod">
          <ac:chgData name="Lukáš Václavík" userId="8d292d5c-576d-4032-a277-50dce46f0220" providerId="ADAL" clId="{75231154-C041-4458-A27B-2B7E1565EEF5}" dt="2026-06-11T17:57:20.162" v="4363" actId="1076"/>
          <ac:picMkLst>
            <pc:docMk/>
            <pc:sldMk cId="794399765" sldId="283"/>
            <ac:picMk id="12" creationId="{66192B21-76A2-2926-8C21-754C49E216B4}"/>
          </ac:picMkLst>
        </pc:picChg>
        <pc:picChg chg="add mod">
          <ac:chgData name="Lukáš Václavík" userId="8d292d5c-576d-4032-a277-50dce46f0220" providerId="ADAL" clId="{75231154-C041-4458-A27B-2B7E1565EEF5}" dt="2026-06-11T17:57:13.126" v="4362" actId="1076"/>
          <ac:picMkLst>
            <pc:docMk/>
            <pc:sldMk cId="794399765" sldId="283"/>
            <ac:picMk id="16" creationId="{BF624BC7-3DB6-362A-3FAE-8F6BDACDCD58}"/>
          </ac:picMkLst>
        </pc:picChg>
      </pc:sldChg>
      <pc:sldChg chg="addSp delSp modSp new mod setBg delAnim modAnim">
        <pc:chgData name="Lukáš Václavík" userId="8d292d5c-576d-4032-a277-50dce46f0220" providerId="ADAL" clId="{75231154-C041-4458-A27B-2B7E1565EEF5}" dt="2026-06-10T14:28:23.698" v="2814" actId="1076"/>
        <pc:sldMkLst>
          <pc:docMk/>
          <pc:sldMk cId="3979125801" sldId="289"/>
        </pc:sldMkLst>
        <pc:spChg chg="mod">
          <ac:chgData name="Lukáš Václavík" userId="8d292d5c-576d-4032-a277-50dce46f0220" providerId="ADAL" clId="{75231154-C041-4458-A27B-2B7E1565EEF5}" dt="2026-06-10T13:51:00.507" v="1661" actId="26606"/>
          <ac:spMkLst>
            <pc:docMk/>
            <pc:sldMk cId="3979125801" sldId="289"/>
            <ac:spMk id="2" creationId="{3E8E6C4D-7040-6B23-605A-DD481D4EC361}"/>
          </ac:spMkLst>
        </pc:spChg>
        <pc:spChg chg="add mod">
          <ac:chgData name="Lukáš Václavík" userId="8d292d5c-576d-4032-a277-50dce46f0220" providerId="ADAL" clId="{75231154-C041-4458-A27B-2B7E1565EEF5}" dt="2026-06-10T14:28:23.698" v="2814" actId="1076"/>
          <ac:spMkLst>
            <pc:docMk/>
            <pc:sldMk cId="3979125801" sldId="289"/>
            <ac:spMk id="16" creationId="{B3019BAB-E559-A144-60F8-91F675A4D82B}"/>
          </ac:spMkLst>
        </pc:spChg>
        <pc:spChg chg="add">
          <ac:chgData name="Lukáš Václavík" userId="8d292d5c-576d-4032-a277-50dce46f0220" providerId="ADAL" clId="{75231154-C041-4458-A27B-2B7E1565EEF5}" dt="2026-06-10T13:51:00.507" v="1661" actId="26606"/>
          <ac:spMkLst>
            <pc:docMk/>
            <pc:sldMk cId="3979125801" sldId="289"/>
            <ac:spMk id="18" creationId="{2151139A-886F-4B97-8815-729AD3831BBD}"/>
          </ac:spMkLst>
        </pc:spChg>
        <pc:spChg chg="add">
          <ac:chgData name="Lukáš Václavík" userId="8d292d5c-576d-4032-a277-50dce46f0220" providerId="ADAL" clId="{75231154-C041-4458-A27B-2B7E1565EEF5}" dt="2026-06-10T13:51:00.507" v="1661" actId="26606"/>
          <ac:spMkLst>
            <pc:docMk/>
            <pc:sldMk cId="3979125801" sldId="289"/>
            <ac:spMk id="20" creationId="{AB5E08C4-8CDD-4623-A5B8-E998C6DEE3B7}"/>
          </ac:spMkLst>
        </pc:spChg>
        <pc:spChg chg="add">
          <ac:chgData name="Lukáš Václavík" userId="8d292d5c-576d-4032-a277-50dce46f0220" providerId="ADAL" clId="{75231154-C041-4458-A27B-2B7E1565EEF5}" dt="2026-06-10T13:51:00.507" v="1661" actId="26606"/>
          <ac:spMkLst>
            <pc:docMk/>
            <pc:sldMk cId="3979125801" sldId="289"/>
            <ac:spMk id="22" creationId="{AFFC87AC-C919-4FE5-BAC3-39509E001152}"/>
          </ac:spMkLst>
        </pc:spChg>
        <pc:spChg chg="add">
          <ac:chgData name="Lukáš Václavík" userId="8d292d5c-576d-4032-a277-50dce46f0220" providerId="ADAL" clId="{75231154-C041-4458-A27B-2B7E1565EEF5}" dt="2026-06-10T13:51:00.507" v="1661" actId="26606"/>
          <ac:spMkLst>
            <pc:docMk/>
            <pc:sldMk cId="3979125801" sldId="289"/>
            <ac:spMk id="24" creationId="{7D0659F6-0853-468D-B1B2-44FDBE98B80F}"/>
          </ac:spMkLst>
        </pc:spChg>
        <pc:spChg chg="add">
          <ac:chgData name="Lukáš Václavík" userId="8d292d5c-576d-4032-a277-50dce46f0220" providerId="ADAL" clId="{75231154-C041-4458-A27B-2B7E1565EEF5}" dt="2026-06-10T13:51:00.507" v="1661" actId="26606"/>
          <ac:spMkLst>
            <pc:docMk/>
            <pc:sldMk cId="3979125801" sldId="289"/>
            <ac:spMk id="26" creationId="{15F33878-D502-4FFA-8ACE-F2AECDB2A23F}"/>
          </ac:spMkLst>
        </pc:spChg>
        <pc:spChg chg="add">
          <ac:chgData name="Lukáš Václavík" userId="8d292d5c-576d-4032-a277-50dce46f0220" providerId="ADAL" clId="{75231154-C041-4458-A27B-2B7E1565EEF5}" dt="2026-06-10T13:51:00.507" v="1661" actId="26606"/>
          <ac:spMkLst>
            <pc:docMk/>
            <pc:sldMk cId="3979125801" sldId="289"/>
            <ac:spMk id="28" creationId="{977ACDD7-882D-4B81-A213-84C82B96B01E}"/>
          </ac:spMkLst>
        </pc:spChg>
        <pc:picChg chg="add mod">
          <ac:chgData name="Lukáš Václavík" userId="8d292d5c-576d-4032-a277-50dce46f0220" providerId="ADAL" clId="{75231154-C041-4458-A27B-2B7E1565EEF5}" dt="2026-06-10T13:51:29.602" v="1670" actId="14100"/>
          <ac:picMkLst>
            <pc:docMk/>
            <pc:sldMk cId="3979125801" sldId="289"/>
            <ac:picMk id="13" creationId="{CE656036-2926-B0F8-106F-9C1E3A8E0665}"/>
          </ac:picMkLst>
        </pc:picChg>
        <pc:picChg chg="add ord">
          <ac:chgData name="Lukáš Václavík" userId="8d292d5c-576d-4032-a277-50dce46f0220" providerId="ADAL" clId="{75231154-C041-4458-A27B-2B7E1565EEF5}" dt="2026-06-10T14:26:59.250" v="2723" actId="170"/>
          <ac:picMkLst>
            <pc:docMk/>
            <pc:sldMk cId="3979125801" sldId="289"/>
            <ac:picMk id="15" creationId="{FBBD0FB5-A219-4F15-D440-525DA93DF937}"/>
          </ac:picMkLst>
        </pc:picChg>
      </pc:sldChg>
      <pc:sldChg chg="addSp delSp modSp new del mod">
        <pc:chgData name="Lukáš Václavík" userId="8d292d5c-576d-4032-a277-50dce46f0220" providerId="ADAL" clId="{75231154-C041-4458-A27B-2B7E1565EEF5}" dt="2026-06-30T08:18:52.799" v="6522" actId="47"/>
        <pc:sldMkLst>
          <pc:docMk/>
          <pc:sldMk cId="3254786388" sldId="292"/>
        </pc:sldMkLst>
        <pc:spChg chg="mod">
          <ac:chgData name="Lukáš Václavík" userId="8d292d5c-576d-4032-a277-50dce46f0220" providerId="ADAL" clId="{75231154-C041-4458-A27B-2B7E1565EEF5}" dt="2026-06-11T17:49:39.659" v="4313" actId="207"/>
          <ac:spMkLst>
            <pc:docMk/>
            <pc:sldMk cId="3254786388" sldId="292"/>
            <ac:spMk id="2" creationId="{CB860BF2-5991-E540-DE25-3BD1974CE14A}"/>
          </ac:spMkLst>
        </pc:spChg>
        <pc:graphicFrameChg chg="mod modGraphic">
          <ac:chgData name="Lukáš Václavík" userId="8d292d5c-576d-4032-a277-50dce46f0220" providerId="ADAL" clId="{75231154-C041-4458-A27B-2B7E1565EEF5}" dt="2026-06-11T18:39:17.280" v="4850" actId="20577"/>
          <ac:graphicFrameMkLst>
            <pc:docMk/>
            <pc:sldMk cId="3254786388" sldId="292"/>
            <ac:graphicFrameMk id="4" creationId="{07A47C86-6CA2-22A8-103D-6DC2ECDCB363}"/>
          </ac:graphicFrameMkLst>
        </pc:graphicFrameChg>
        <pc:picChg chg="add ord">
          <ac:chgData name="Lukáš Václavík" userId="8d292d5c-576d-4032-a277-50dce46f0220" providerId="ADAL" clId="{75231154-C041-4458-A27B-2B7E1565EEF5}" dt="2026-06-11T17:49:24.885" v="4310" actId="171"/>
          <ac:picMkLst>
            <pc:docMk/>
            <pc:sldMk cId="3254786388" sldId="292"/>
            <ac:picMk id="6" creationId="{EEBC2B59-2A05-641E-D2D3-82AB4790A744}"/>
          </ac:picMkLst>
        </pc:picChg>
      </pc:sldChg>
      <pc:sldChg chg="modSp mod">
        <pc:chgData name="Lukáš Václavík" userId="8d292d5c-576d-4032-a277-50dce46f0220" providerId="ADAL" clId="{75231154-C041-4458-A27B-2B7E1565EEF5}" dt="2026-06-12T06:26:33.603" v="5060" actId="14100"/>
        <pc:sldMkLst>
          <pc:docMk/>
          <pc:sldMk cId="3850785437" sldId="297"/>
        </pc:sldMkLst>
        <pc:spChg chg="mod">
          <ac:chgData name="Lukáš Václavík" userId="8d292d5c-576d-4032-a277-50dce46f0220" providerId="ADAL" clId="{75231154-C041-4458-A27B-2B7E1565EEF5}" dt="2026-06-12T06:26:20.604" v="5059" actId="255"/>
          <ac:spMkLst>
            <pc:docMk/>
            <pc:sldMk cId="3850785437" sldId="297"/>
            <ac:spMk id="4" creationId="{C735C197-7396-BD8E-6DE9-C9FE645087EF}"/>
          </ac:spMkLst>
        </pc:spChg>
        <pc:grpChg chg="mod">
          <ac:chgData name="Lukáš Václavík" userId="8d292d5c-576d-4032-a277-50dce46f0220" providerId="ADAL" clId="{75231154-C041-4458-A27B-2B7E1565EEF5}" dt="2026-06-12T06:26:33.603" v="5060" actId="14100"/>
          <ac:grpSpMkLst>
            <pc:docMk/>
            <pc:sldMk cId="3850785437" sldId="297"/>
            <ac:grpSpMk id="2" creationId="{A9646739-DB36-0FC7-EFBD-42C0DB4BD190}"/>
          </ac:grpSpMkLst>
        </pc:grpChg>
      </pc:sldChg>
      <pc:sldChg chg="modSp mod">
        <pc:chgData name="Lukáš Václavík" userId="8d292d5c-576d-4032-a277-50dce46f0220" providerId="ADAL" clId="{75231154-C041-4458-A27B-2B7E1565EEF5}" dt="2026-06-11T18:37:54.216" v="4845" actId="20577"/>
        <pc:sldMkLst>
          <pc:docMk/>
          <pc:sldMk cId="1807900820" sldId="298"/>
        </pc:sldMkLst>
        <pc:spChg chg="mod">
          <ac:chgData name="Lukáš Václavík" userId="8d292d5c-576d-4032-a277-50dce46f0220" providerId="ADAL" clId="{75231154-C041-4458-A27B-2B7E1565EEF5}" dt="2026-06-11T18:30:36.514" v="4685" actId="20577"/>
          <ac:spMkLst>
            <pc:docMk/>
            <pc:sldMk cId="1807900820" sldId="298"/>
            <ac:spMk id="4" creationId="{0B8E05C0-1DC2-2832-863D-A9F3256CED99}"/>
          </ac:spMkLst>
        </pc:spChg>
        <pc:spChg chg="mod">
          <ac:chgData name="Lukáš Václavík" userId="8d292d5c-576d-4032-a277-50dce46f0220" providerId="ADAL" clId="{75231154-C041-4458-A27B-2B7E1565EEF5}" dt="2026-06-11T18:37:54.216" v="4845" actId="20577"/>
          <ac:spMkLst>
            <pc:docMk/>
            <pc:sldMk cId="1807900820" sldId="298"/>
            <ac:spMk id="9" creationId="{FC083EA5-2BAA-6ED9-8CA7-F59DB0431006}"/>
          </ac:spMkLst>
        </pc:spChg>
      </pc:sldChg>
      <pc:sldChg chg="modSp mod ord">
        <pc:chgData name="Lukáš Václavík" userId="8d292d5c-576d-4032-a277-50dce46f0220" providerId="ADAL" clId="{75231154-C041-4458-A27B-2B7E1565EEF5}" dt="2026-06-12T08:39:54.512" v="6518"/>
        <pc:sldMkLst>
          <pc:docMk/>
          <pc:sldMk cId="1686096688" sldId="300"/>
        </pc:sldMkLst>
        <pc:spChg chg="mod">
          <ac:chgData name="Lukáš Václavík" userId="8d292d5c-576d-4032-a277-50dce46f0220" providerId="ADAL" clId="{75231154-C041-4458-A27B-2B7E1565EEF5}" dt="2026-06-11T18:36:21.350" v="4826" actId="20577"/>
          <ac:spMkLst>
            <pc:docMk/>
            <pc:sldMk cId="1686096688" sldId="300"/>
            <ac:spMk id="3" creationId="{EC06860C-CED4-05B5-0C26-AE008469F975}"/>
          </ac:spMkLst>
        </pc:spChg>
      </pc:sldChg>
      <pc:sldChg chg="addSp delSp modSp mod">
        <pc:chgData name="Lukáš Václavík" userId="8d292d5c-576d-4032-a277-50dce46f0220" providerId="ADAL" clId="{75231154-C041-4458-A27B-2B7E1565EEF5}" dt="2026-06-30T08:18:47.428" v="6520" actId="6549"/>
        <pc:sldMkLst>
          <pc:docMk/>
          <pc:sldMk cId="2737266917" sldId="301"/>
        </pc:sldMkLst>
        <pc:spChg chg="mod">
          <ac:chgData name="Lukáš Václavík" userId="8d292d5c-576d-4032-a277-50dce46f0220" providerId="ADAL" clId="{75231154-C041-4458-A27B-2B7E1565EEF5}" dt="2026-06-30T08:18:47.428" v="6520" actId="6549"/>
          <ac:spMkLst>
            <pc:docMk/>
            <pc:sldMk cId="2737266917" sldId="301"/>
            <ac:spMk id="3" creationId="{A45F9DC4-F650-8435-D458-6B91E4FA5463}"/>
          </ac:spMkLst>
        </pc:spChg>
        <pc:picChg chg="add mod modCrop">
          <ac:chgData name="Lukáš Václavík" userId="8d292d5c-576d-4032-a277-50dce46f0220" providerId="ADAL" clId="{75231154-C041-4458-A27B-2B7E1565EEF5}" dt="2026-06-11T18:42:23.347" v="4858" actId="11530"/>
          <ac:picMkLst>
            <pc:docMk/>
            <pc:sldMk cId="2737266917" sldId="301"/>
            <ac:picMk id="6" creationId="{2AB1DCF5-2FB3-A0DF-E0E4-9B38492EC67D}"/>
          </ac:picMkLst>
        </pc:picChg>
      </pc:sldChg>
      <pc:sldChg chg="modSp mod">
        <pc:chgData name="Lukáš Václavík" userId="8d292d5c-576d-4032-a277-50dce46f0220" providerId="ADAL" clId="{75231154-C041-4458-A27B-2B7E1565EEF5}" dt="2026-06-12T06:29:37.393" v="5085" actId="20577"/>
        <pc:sldMkLst>
          <pc:docMk/>
          <pc:sldMk cId="856556958" sldId="302"/>
        </pc:sldMkLst>
        <pc:graphicFrameChg chg="modGraphic">
          <ac:chgData name="Lukáš Václavík" userId="8d292d5c-576d-4032-a277-50dce46f0220" providerId="ADAL" clId="{75231154-C041-4458-A27B-2B7E1565EEF5}" dt="2026-06-12T06:29:37.393" v="5085" actId="20577"/>
          <ac:graphicFrameMkLst>
            <pc:docMk/>
            <pc:sldMk cId="856556958" sldId="302"/>
            <ac:graphicFrameMk id="6" creationId="{B7E94ECB-0E54-C0BE-F8E8-EE7C9A30FC5C}"/>
          </ac:graphicFrameMkLst>
        </pc:graphicFrameChg>
      </pc:sldChg>
      <pc:sldChg chg="modSp mod">
        <pc:chgData name="Lukáš Václavík" userId="8d292d5c-576d-4032-a277-50dce46f0220" providerId="ADAL" clId="{75231154-C041-4458-A27B-2B7E1565EEF5}" dt="2026-06-11T17:53:12.155" v="4352" actId="20577"/>
        <pc:sldMkLst>
          <pc:docMk/>
          <pc:sldMk cId="2770309724" sldId="306"/>
        </pc:sldMkLst>
        <pc:spChg chg="mod">
          <ac:chgData name="Lukáš Václavík" userId="8d292d5c-576d-4032-a277-50dce46f0220" providerId="ADAL" clId="{75231154-C041-4458-A27B-2B7E1565EEF5}" dt="2026-06-11T17:53:12.155" v="4352" actId="20577"/>
          <ac:spMkLst>
            <pc:docMk/>
            <pc:sldMk cId="2770309724" sldId="306"/>
            <ac:spMk id="7" creationId="{A7B6D952-A046-6266-9EA4-A6831774F479}"/>
          </ac:spMkLst>
        </pc:spChg>
      </pc:sldChg>
      <pc:sldChg chg="ord">
        <pc:chgData name="Lukáš Václavík" userId="8d292d5c-576d-4032-a277-50dce46f0220" providerId="ADAL" clId="{75231154-C041-4458-A27B-2B7E1565EEF5}" dt="2026-06-11T17:59:10.783" v="4367"/>
        <pc:sldMkLst>
          <pc:docMk/>
          <pc:sldMk cId="3478411743" sldId="307"/>
        </pc:sldMkLst>
      </pc:sldChg>
      <pc:sldChg chg="addSp delSp modSp add mod">
        <pc:chgData name="Lukáš Václavík" userId="8d292d5c-576d-4032-a277-50dce46f0220" providerId="ADAL" clId="{75231154-C041-4458-A27B-2B7E1565EEF5}" dt="2026-06-12T06:26:58.687" v="5072" actId="20577"/>
        <pc:sldMkLst>
          <pc:docMk/>
          <pc:sldMk cId="357786154" sldId="310"/>
        </pc:sldMkLst>
        <pc:spChg chg="add mod">
          <ac:chgData name="Lukáš Václavík" userId="8d292d5c-576d-4032-a277-50dce46f0220" providerId="ADAL" clId="{75231154-C041-4458-A27B-2B7E1565EEF5}" dt="2026-06-11T18:38:07.975" v="4846" actId="1076"/>
          <ac:spMkLst>
            <pc:docMk/>
            <pc:sldMk cId="357786154" sldId="310"/>
            <ac:spMk id="3" creationId="{D0379F9B-A921-93D2-69F7-B839BAB36FBF}"/>
          </ac:spMkLst>
        </pc:spChg>
        <pc:spChg chg="mod">
          <ac:chgData name="Lukáš Václavík" userId="8d292d5c-576d-4032-a277-50dce46f0220" providerId="ADAL" clId="{75231154-C041-4458-A27B-2B7E1565EEF5}" dt="2026-06-12T06:26:58.687" v="5072" actId="20577"/>
          <ac:spMkLst>
            <pc:docMk/>
            <pc:sldMk cId="357786154" sldId="310"/>
            <ac:spMk id="4" creationId="{F3E94D19-7606-E956-A699-A18D8E6C4BEF}"/>
          </ac:spMkLst>
        </pc:spChg>
        <pc:spChg chg="add mod">
          <ac:chgData name="Lukáš Václavík" userId="8d292d5c-576d-4032-a277-50dce46f0220" providerId="ADAL" clId="{75231154-C041-4458-A27B-2B7E1565EEF5}" dt="2026-06-11T18:38:07.975" v="4846" actId="1076"/>
          <ac:spMkLst>
            <pc:docMk/>
            <pc:sldMk cId="357786154" sldId="310"/>
            <ac:spMk id="11" creationId="{BB8B7149-83A0-B177-0BEF-6C50BC89E72E}"/>
          </ac:spMkLst>
        </pc:spChg>
        <pc:picChg chg="add mod">
          <ac:chgData name="Lukáš Václavík" userId="8d292d5c-576d-4032-a277-50dce46f0220" providerId="ADAL" clId="{75231154-C041-4458-A27B-2B7E1565EEF5}" dt="2026-06-11T18:38:07.975" v="4846" actId="1076"/>
          <ac:picMkLst>
            <pc:docMk/>
            <pc:sldMk cId="357786154" sldId="310"/>
            <ac:picMk id="13" creationId="{B8AA5D55-FED1-A6B7-1373-3410105E95AD}"/>
          </ac:picMkLst>
        </pc:picChg>
        <pc:picChg chg="mod">
          <ac:chgData name="Lukáš Václavík" userId="8d292d5c-576d-4032-a277-50dce46f0220" providerId="ADAL" clId="{75231154-C041-4458-A27B-2B7E1565EEF5}" dt="2026-06-11T18:38:07.975" v="4846" actId="1076"/>
          <ac:picMkLst>
            <pc:docMk/>
            <pc:sldMk cId="357786154" sldId="310"/>
            <ac:picMk id="40" creationId="{00000000-0000-0000-0000-000000000000}"/>
          </ac:picMkLst>
        </pc:picChg>
      </pc:sldChg>
      <pc:sldChg chg="addSp delSp modSp add del mod">
        <pc:chgData name="Lukáš Václavík" userId="8d292d5c-576d-4032-a277-50dce46f0220" providerId="ADAL" clId="{75231154-C041-4458-A27B-2B7E1565EEF5}" dt="2026-06-30T08:18:30.785" v="6519" actId="47"/>
        <pc:sldMkLst>
          <pc:docMk/>
          <pc:sldMk cId="847133868" sldId="311"/>
        </pc:sldMkLst>
      </pc:sldChg>
      <pc:sldChg chg="delSp modSp add mod">
        <pc:chgData name="Lukáš Václavík" userId="8d292d5c-576d-4032-a277-50dce46f0220" providerId="ADAL" clId="{75231154-C041-4458-A27B-2B7E1565EEF5}" dt="2026-06-11T19:24:07.840" v="5057" actId="1076"/>
        <pc:sldMkLst>
          <pc:docMk/>
          <pc:sldMk cId="386370039" sldId="312"/>
        </pc:sldMkLst>
        <pc:spChg chg="mod">
          <ac:chgData name="Lukáš Václavík" userId="8d292d5c-576d-4032-a277-50dce46f0220" providerId="ADAL" clId="{75231154-C041-4458-A27B-2B7E1565EEF5}" dt="2026-06-11T19:24:07.840" v="5057" actId="1076"/>
          <ac:spMkLst>
            <pc:docMk/>
            <pc:sldMk cId="386370039" sldId="312"/>
            <ac:spMk id="4" creationId="{27854D0D-6324-93D7-DA05-6AB57F5CB38C}"/>
          </ac:spMkLst>
        </pc:spChg>
      </pc:sldChg>
      <pc:sldChg chg="addSp delSp modSp add del mod">
        <pc:chgData name="Lukáš Václavík" userId="8d292d5c-576d-4032-a277-50dce46f0220" providerId="ADAL" clId="{75231154-C041-4458-A27B-2B7E1565EEF5}" dt="2026-06-30T08:18:54.565" v="6523" actId="47"/>
        <pc:sldMkLst>
          <pc:docMk/>
          <pc:sldMk cId="3949366102" sldId="313"/>
        </pc:sldMkLst>
        <pc:spChg chg="mod">
          <ac:chgData name="Lukáš Václavík" userId="8d292d5c-576d-4032-a277-50dce46f0220" providerId="ADAL" clId="{75231154-C041-4458-A27B-2B7E1565EEF5}" dt="2026-06-12T06:54:24.217" v="5193" actId="1076"/>
          <ac:spMkLst>
            <pc:docMk/>
            <pc:sldMk cId="3949366102" sldId="313"/>
            <ac:spMk id="2" creationId="{3A955005-06BF-CAB7-F421-4C062DDBA239}"/>
          </ac:spMkLst>
        </pc:spChg>
        <pc:spChg chg="add mod">
          <ac:chgData name="Lukáš Václavík" userId="8d292d5c-576d-4032-a277-50dce46f0220" providerId="ADAL" clId="{75231154-C041-4458-A27B-2B7E1565EEF5}" dt="2026-06-12T08:21:19.551" v="6139" actId="113"/>
          <ac:spMkLst>
            <pc:docMk/>
            <pc:sldMk cId="3949366102" sldId="313"/>
            <ac:spMk id="5" creationId="{2976F9C0-50E3-C924-FA7C-3E020BA49C40}"/>
          </ac:spMkLst>
        </pc:spChg>
        <pc:picChg chg="mod">
          <ac:chgData name="Lukáš Václavík" userId="8d292d5c-576d-4032-a277-50dce46f0220" providerId="ADAL" clId="{75231154-C041-4458-A27B-2B7E1565EEF5}" dt="2026-06-12T06:54:20.302" v="5192" actId="1076"/>
          <ac:picMkLst>
            <pc:docMk/>
            <pc:sldMk cId="3949366102" sldId="313"/>
            <ac:picMk id="6" creationId="{C5D0D1C1-1F59-F9A4-D147-DFF1A9172565}"/>
          </ac:picMkLst>
        </pc:picChg>
      </pc:sldChg>
      <pc:sldChg chg="addSp delSp modSp add del mod">
        <pc:chgData name="Lukáš Václavík" userId="8d292d5c-576d-4032-a277-50dce46f0220" providerId="ADAL" clId="{75231154-C041-4458-A27B-2B7E1565EEF5}" dt="2026-06-30T08:18:50.588" v="6521" actId="47"/>
        <pc:sldMkLst>
          <pc:docMk/>
          <pc:sldMk cId="2806317960" sldId="314"/>
        </pc:sldMkLst>
        <pc:spChg chg="mod">
          <ac:chgData name="Lukáš Václavík" userId="8d292d5c-576d-4032-a277-50dce46f0220" providerId="ADAL" clId="{75231154-C041-4458-A27B-2B7E1565EEF5}" dt="2026-06-12T08:29:49.280" v="6228" actId="20577"/>
          <ac:spMkLst>
            <pc:docMk/>
            <pc:sldMk cId="2806317960" sldId="314"/>
            <ac:spMk id="2" creationId="{C61290D5-2FC9-A28D-AEEC-E140AA32938E}"/>
          </ac:spMkLst>
        </pc:spChg>
        <pc:graphicFrameChg chg="add mod modGraphic">
          <ac:chgData name="Lukáš Václavík" userId="8d292d5c-576d-4032-a277-50dce46f0220" providerId="ADAL" clId="{75231154-C041-4458-A27B-2B7E1565EEF5}" dt="2026-06-12T08:34:40.275" v="6450" actId="14734"/>
          <ac:graphicFrameMkLst>
            <pc:docMk/>
            <pc:sldMk cId="2806317960" sldId="314"/>
            <ac:graphicFrameMk id="14" creationId="{24E2FEF3-4E1B-D075-B126-E7862E1B8B20}"/>
          </ac:graphicFrameMkLst>
        </pc:graphicFrameChg>
        <pc:picChg chg="add mod">
          <ac:chgData name="Lukáš Václavík" userId="8d292d5c-576d-4032-a277-50dce46f0220" providerId="ADAL" clId="{75231154-C041-4458-A27B-2B7E1565EEF5}" dt="2026-06-12T08:28:38.399" v="6204" actId="1076"/>
          <ac:picMkLst>
            <pc:docMk/>
            <pc:sldMk cId="2806317960" sldId="314"/>
            <ac:picMk id="8" creationId="{B09DDA81-B0CE-F325-7374-2D6A6B2FA53C}"/>
          </ac:picMkLst>
        </pc:picChg>
        <pc:picChg chg="add mod">
          <ac:chgData name="Lukáš Václavík" userId="8d292d5c-576d-4032-a277-50dce46f0220" providerId="ADAL" clId="{75231154-C041-4458-A27B-2B7E1565EEF5}" dt="2026-06-12T08:28:17.128" v="6200" actId="1076"/>
          <ac:picMkLst>
            <pc:docMk/>
            <pc:sldMk cId="2806317960" sldId="314"/>
            <ac:picMk id="10" creationId="{06E72A7A-41BB-49FE-3F4B-1A092AC8121D}"/>
          </ac:picMkLst>
        </pc:picChg>
        <pc:picChg chg="add mod">
          <ac:chgData name="Lukáš Václavík" userId="8d292d5c-576d-4032-a277-50dce46f0220" providerId="ADAL" clId="{75231154-C041-4458-A27B-2B7E1565EEF5}" dt="2026-06-12T08:28:25.169" v="6202" actId="14100"/>
          <ac:picMkLst>
            <pc:docMk/>
            <pc:sldMk cId="2806317960" sldId="314"/>
            <ac:picMk id="12" creationId="{0F18ED28-F082-D501-D367-6D7D21E3BC39}"/>
          </ac:picMkLst>
        </pc:picChg>
      </pc:sldChg>
    </pc:docChg>
  </pc:docChgLst>
  <pc:docChgLst>
    <pc:chgData name="Lenka Havránek Malenková" userId="S::malenkova@odpadyok.cz::aaf8e024-5558-4a15-bd57-b609f9c3115f" providerId="AD" clId="Web-{FA0F2BA3-BCA1-2887-11C7-D7D9841656E7}"/>
    <pc:docChg chg="mod addSld delSld modSld">
      <pc:chgData name="Lenka Havránek Malenková" userId="S::malenkova@odpadyok.cz::aaf8e024-5558-4a15-bd57-b609f9c3115f" providerId="AD" clId="Web-{FA0F2BA3-BCA1-2887-11C7-D7D9841656E7}" dt="2026-06-10T15:55:36.502" v="5"/>
      <pc:docMkLst>
        <pc:docMk/>
      </pc:docMkLst>
    </pc:docChg>
  </pc:docChgLst>
  <pc:docChgLst>
    <pc:chgData name="Lenka Havránek Malenková" userId="S::malenkova@odpadyok.cz::aaf8e024-5558-4a15-bd57-b609f9c3115f" providerId="AD" clId="Web-{30BD1547-87FB-FA17-E4BB-6DCCE7B8A17E}"/>
    <pc:docChg chg="addSld modSld">
      <pc:chgData name="Lenka Havránek Malenková" userId="S::malenkova@odpadyok.cz::aaf8e024-5558-4a15-bd57-b609f9c3115f" providerId="AD" clId="Web-{30BD1547-87FB-FA17-E4BB-6DCCE7B8A17E}" dt="2026-06-10T21:45:53.334" v="193" actId="1076"/>
      <pc:docMkLst>
        <pc:docMk/>
      </pc:docMkLst>
      <pc:sldChg chg="addSp delSp modSp add replId">
        <pc:chgData name="Lenka Havránek Malenková" userId="S::malenkova@odpadyok.cz::aaf8e024-5558-4a15-bd57-b609f9c3115f" providerId="AD" clId="Web-{30BD1547-87FB-FA17-E4BB-6DCCE7B8A17E}" dt="2026-06-10T21:45:53.334" v="193" actId="1076"/>
        <pc:sldMkLst>
          <pc:docMk/>
          <pc:sldMk cId="4142537960" sldId="296"/>
        </pc:sldMkLst>
        <pc:spChg chg="mod">
          <ac:chgData name="Lenka Havránek Malenková" userId="S::malenkova@odpadyok.cz::aaf8e024-5558-4a15-bd57-b609f9c3115f" providerId="AD" clId="Web-{30BD1547-87FB-FA17-E4BB-6DCCE7B8A17E}" dt="2026-06-10T21:34:28.628" v="133" actId="20577"/>
          <ac:spMkLst>
            <pc:docMk/>
            <pc:sldMk cId="4142537960" sldId="296"/>
            <ac:spMk id="2" creationId="{FF80E472-3E8B-5946-C800-C722EA35EE9E}"/>
          </ac:spMkLst>
        </pc:spChg>
        <pc:graphicFrameChg chg="add mod modGraphic">
          <ac:chgData name="Lenka Havránek Malenková" userId="S::malenkova@odpadyok.cz::aaf8e024-5558-4a15-bd57-b609f9c3115f" providerId="AD" clId="Web-{30BD1547-87FB-FA17-E4BB-6DCCE7B8A17E}" dt="2026-06-10T21:45:53.334" v="193" actId="1076"/>
          <ac:graphicFrameMkLst>
            <pc:docMk/>
            <pc:sldMk cId="4142537960" sldId="296"/>
            <ac:graphicFrameMk id="6" creationId="{69EC207D-878E-C1B5-8EB4-38A2E948F819}"/>
          </ac:graphicFrameMkLst>
        </pc:graphicFrameChg>
      </pc:sldChg>
    </pc:docChg>
  </pc:docChgLst>
  <pc:docChgLst>
    <pc:chgData name="Květoslava Dvořáková" userId="ac98ae07-1ca2-456e-99b9-22b6bf1ff714" providerId="ADAL" clId="{56AD6FF9-BE41-4398-A1D5-2B6C765538BF}"/>
    <pc:docChg chg="undo custSel addSld delSld modSld sldOrd modNotesMaster">
      <pc:chgData name="Květoslava Dvořáková" userId="ac98ae07-1ca2-456e-99b9-22b6bf1ff714" providerId="ADAL" clId="{56AD6FF9-BE41-4398-A1D5-2B6C765538BF}" dt="2026-06-12T09:53:12.497" v="288" actId="20577"/>
      <pc:docMkLst>
        <pc:docMk/>
      </pc:docMkLst>
      <pc:sldChg chg="modSp mod">
        <pc:chgData name="Květoslava Dvořáková" userId="ac98ae07-1ca2-456e-99b9-22b6bf1ff714" providerId="ADAL" clId="{56AD6FF9-BE41-4398-A1D5-2B6C765538BF}" dt="2026-06-11T12:01:21.712" v="174" actId="14100"/>
        <pc:sldMkLst>
          <pc:docMk/>
          <pc:sldMk cId="794399765" sldId="283"/>
        </pc:sldMkLst>
        <pc:spChg chg="mod">
          <ac:chgData name="Květoslava Dvořáková" userId="ac98ae07-1ca2-456e-99b9-22b6bf1ff714" providerId="ADAL" clId="{56AD6FF9-BE41-4398-A1D5-2B6C765538BF}" dt="2026-06-11T11:58:21.595" v="144" actId="6549"/>
          <ac:spMkLst>
            <pc:docMk/>
            <pc:sldMk cId="794399765" sldId="283"/>
            <ac:spMk id="2" creationId="{BBD4B913-4F63-7C67-30D5-3BE68AF14D0A}"/>
          </ac:spMkLst>
        </pc:spChg>
        <pc:spChg chg="mod">
          <ac:chgData name="Květoslava Dvořáková" userId="ac98ae07-1ca2-456e-99b9-22b6bf1ff714" providerId="ADAL" clId="{56AD6FF9-BE41-4398-A1D5-2B6C765538BF}" dt="2026-06-11T12:01:21.712" v="174" actId="14100"/>
          <ac:spMkLst>
            <pc:docMk/>
            <pc:sldMk cId="794399765" sldId="283"/>
            <ac:spMk id="3" creationId="{D6617A9E-5CA9-861A-8761-5B91D84D83E4}"/>
          </ac:spMkLst>
        </pc:spChg>
        <pc:spChg chg="mod">
          <ac:chgData name="Květoslava Dvořáková" userId="ac98ae07-1ca2-456e-99b9-22b6bf1ff714" providerId="ADAL" clId="{56AD6FF9-BE41-4398-A1D5-2B6C765538BF}" dt="2026-06-11T12:01:09.915" v="173" actId="20577"/>
          <ac:spMkLst>
            <pc:docMk/>
            <pc:sldMk cId="794399765" sldId="283"/>
            <ac:spMk id="6" creationId="{C4DE6575-B0A4-6C0E-6EF1-EB03BDB6975C}"/>
          </ac:spMkLst>
        </pc:spChg>
      </pc:sldChg>
      <pc:sldChg chg="addSp delSp modSp mod">
        <pc:chgData name="Květoslava Dvořáková" userId="ac98ae07-1ca2-456e-99b9-22b6bf1ff714" providerId="ADAL" clId="{56AD6FF9-BE41-4398-A1D5-2B6C765538BF}" dt="2026-06-12T05:56:32.698" v="240" actId="123"/>
        <pc:sldMkLst>
          <pc:docMk/>
          <pc:sldMk cId="3254786388" sldId="292"/>
        </pc:sldMkLst>
        <pc:graphicFrameChg chg="add mod modGraphic">
          <ac:chgData name="Květoslava Dvořáková" userId="ac98ae07-1ca2-456e-99b9-22b6bf1ff714" providerId="ADAL" clId="{56AD6FF9-BE41-4398-A1D5-2B6C765538BF}" dt="2026-06-12T05:56:32.698" v="240" actId="123"/>
          <ac:graphicFrameMkLst>
            <pc:docMk/>
            <pc:sldMk cId="3254786388" sldId="292"/>
            <ac:graphicFrameMk id="4" creationId="{07A47C86-6CA2-22A8-103D-6DC2ECDCB363}"/>
          </ac:graphicFrameMkLst>
        </pc:graphicFrameChg>
      </pc:sldChg>
      <pc:sldChg chg="modSp mod ord">
        <pc:chgData name="Květoslava Dvořáková" userId="ac98ae07-1ca2-456e-99b9-22b6bf1ff714" providerId="ADAL" clId="{56AD6FF9-BE41-4398-A1D5-2B6C765538BF}" dt="2026-06-12T06:11:43.410" v="271"/>
        <pc:sldMkLst>
          <pc:docMk/>
          <pc:sldMk cId="1686096688" sldId="300"/>
        </pc:sldMkLst>
        <pc:spChg chg="mod">
          <ac:chgData name="Květoslava Dvořáková" userId="ac98ae07-1ca2-456e-99b9-22b6bf1ff714" providerId="ADAL" clId="{56AD6FF9-BE41-4398-A1D5-2B6C765538BF}" dt="2026-06-12T05:58:26.483" v="268" actId="20577"/>
          <ac:spMkLst>
            <pc:docMk/>
            <pc:sldMk cId="1686096688" sldId="300"/>
            <ac:spMk id="3" creationId="{EC06860C-CED4-05B5-0C26-AE008469F975}"/>
          </ac:spMkLst>
        </pc:spChg>
      </pc:sldChg>
      <pc:sldChg chg="modSp mod">
        <pc:chgData name="Květoslava Dvořáková" userId="ac98ae07-1ca2-456e-99b9-22b6bf1ff714" providerId="ADAL" clId="{56AD6FF9-BE41-4398-A1D5-2B6C765538BF}" dt="2026-06-11T11:50:47.252" v="22" actId="20577"/>
        <pc:sldMkLst>
          <pc:docMk/>
          <pc:sldMk cId="2737266917" sldId="301"/>
        </pc:sldMkLst>
        <pc:spChg chg="mod">
          <ac:chgData name="Květoslava Dvořáková" userId="ac98ae07-1ca2-456e-99b9-22b6bf1ff714" providerId="ADAL" clId="{56AD6FF9-BE41-4398-A1D5-2B6C765538BF}" dt="2026-06-11T11:50:47.252" v="22" actId="20577"/>
          <ac:spMkLst>
            <pc:docMk/>
            <pc:sldMk cId="2737266917" sldId="301"/>
            <ac:spMk id="3" creationId="{A45F9DC4-F650-8435-D458-6B91E4FA5463}"/>
          </ac:spMkLst>
        </pc:spChg>
      </pc:sldChg>
      <pc:sldChg chg="modSp mod ord">
        <pc:chgData name="Květoslava Dvořáková" userId="ac98ae07-1ca2-456e-99b9-22b6bf1ff714" providerId="ADAL" clId="{56AD6FF9-BE41-4398-A1D5-2B6C765538BF}" dt="2026-06-11T11:56:01.113" v="95" actId="108"/>
        <pc:sldMkLst>
          <pc:docMk/>
          <pc:sldMk cId="856556958" sldId="302"/>
        </pc:sldMkLst>
        <pc:spChg chg="mod">
          <ac:chgData name="Květoslava Dvořáková" userId="ac98ae07-1ca2-456e-99b9-22b6bf1ff714" providerId="ADAL" clId="{56AD6FF9-BE41-4398-A1D5-2B6C765538BF}" dt="2026-06-11T11:56:01.113" v="95" actId="108"/>
          <ac:spMkLst>
            <pc:docMk/>
            <pc:sldMk cId="856556958" sldId="302"/>
            <ac:spMk id="2" creationId="{EAB07284-7C65-1B3F-0172-066AD96A700D}"/>
          </ac:spMkLst>
        </pc:spChg>
      </pc:sldChg>
      <pc:sldChg chg="modSp mod">
        <pc:chgData name="Květoslava Dvořáková" userId="ac98ae07-1ca2-456e-99b9-22b6bf1ff714" providerId="ADAL" clId="{56AD6FF9-BE41-4398-A1D5-2B6C765538BF}" dt="2026-06-11T11:49:32.944" v="18" actId="6549"/>
        <pc:sldMkLst>
          <pc:docMk/>
          <pc:sldMk cId="3478411743" sldId="307"/>
        </pc:sldMkLst>
        <pc:spChg chg="mod">
          <ac:chgData name="Květoslava Dvořáková" userId="ac98ae07-1ca2-456e-99b9-22b6bf1ff714" providerId="ADAL" clId="{56AD6FF9-BE41-4398-A1D5-2B6C765538BF}" dt="2026-06-11T11:48:55.650" v="7" actId="20577"/>
          <ac:spMkLst>
            <pc:docMk/>
            <pc:sldMk cId="3478411743" sldId="307"/>
            <ac:spMk id="12" creationId="{C5D3759E-433B-CD7E-8ACF-FB9C7F6E54FC}"/>
          </ac:spMkLst>
        </pc:spChg>
        <pc:spChg chg="mod">
          <ac:chgData name="Květoslava Dvořáková" userId="ac98ae07-1ca2-456e-99b9-22b6bf1ff714" providerId="ADAL" clId="{56AD6FF9-BE41-4398-A1D5-2B6C765538BF}" dt="2026-06-11T11:49:32.944" v="18" actId="6549"/>
          <ac:spMkLst>
            <pc:docMk/>
            <pc:sldMk cId="3478411743" sldId="307"/>
            <ac:spMk id="13" creationId="{032B0911-F933-CABF-DFEC-D5C38AA7B4F9}"/>
          </ac:spMkLst>
        </pc:spChg>
      </pc:sldChg>
      <pc:sldChg chg="modSp mod">
        <pc:chgData name="Květoslava Dvořáková" userId="ac98ae07-1ca2-456e-99b9-22b6bf1ff714" providerId="ADAL" clId="{56AD6FF9-BE41-4398-A1D5-2B6C765538BF}" dt="2026-06-12T09:53:12.497" v="288" actId="20577"/>
        <pc:sldMkLst>
          <pc:docMk/>
          <pc:sldMk cId="3949366102" sldId="313"/>
        </pc:sldMkLst>
        <pc:spChg chg="mod">
          <ac:chgData name="Květoslava Dvořáková" userId="ac98ae07-1ca2-456e-99b9-22b6bf1ff714" providerId="ADAL" clId="{56AD6FF9-BE41-4398-A1D5-2B6C765538BF}" dt="2026-06-12T09:53:12.497" v="288" actId="20577"/>
          <ac:spMkLst>
            <pc:docMk/>
            <pc:sldMk cId="3949366102" sldId="313"/>
            <ac:spMk id="5" creationId="{2976F9C0-50E3-C924-FA7C-3E020BA49C40}"/>
          </ac:spMkLst>
        </pc:spChg>
      </pc:sldChg>
    </pc:docChg>
  </pc:docChgLst>
  <pc:docChgLst>
    <pc:chgData name="Lenka Havránek Malenková" userId="S::malenkova@odpadyok.cz::aaf8e024-5558-4a15-bd57-b609f9c3115f" providerId="AD" clId="Web-{4D676049-E11D-BFE2-37B1-633DD2A16818}"/>
    <pc:docChg chg="modSld">
      <pc:chgData name="Lenka Havránek Malenková" userId="S::malenkova@odpadyok.cz::aaf8e024-5558-4a15-bd57-b609f9c3115f" providerId="AD" clId="Web-{4D676049-E11D-BFE2-37B1-633DD2A16818}" dt="2026-06-29T09:37:05.287" v="5" actId="1076"/>
      <pc:docMkLst>
        <pc:docMk/>
      </pc:docMkLst>
      <pc:sldChg chg="modSp">
        <pc:chgData name="Lenka Havránek Malenková" userId="S::malenkova@odpadyok.cz::aaf8e024-5558-4a15-bd57-b609f9c3115f" providerId="AD" clId="Web-{4D676049-E11D-BFE2-37B1-633DD2A16818}" dt="2026-06-29T09:37:05.287" v="5" actId="1076"/>
        <pc:sldMkLst>
          <pc:docMk/>
          <pc:sldMk cId="3850785437" sldId="297"/>
        </pc:sldMkLst>
        <pc:picChg chg="mod">
          <ac:chgData name="Lenka Havránek Malenková" userId="S::malenkova@odpadyok.cz::aaf8e024-5558-4a15-bd57-b609f9c3115f" providerId="AD" clId="Web-{4D676049-E11D-BFE2-37B1-633DD2A16818}" dt="2026-06-29T09:37:05.287" v="5" actId="1076"/>
          <ac:picMkLst>
            <pc:docMk/>
            <pc:sldMk cId="3850785437" sldId="297"/>
            <ac:picMk id="8" creationId="{55978AF9-5F00-04C3-8A3D-2CD26B2DE4B6}"/>
          </ac:picMkLst>
        </pc:picChg>
      </pc:sldChg>
    </pc:docChg>
  </pc:docChgLst>
  <pc:docChgLst>
    <pc:chgData name="Lenka Havránek Malenková" userId="S::malenkova@odpadyok.cz::aaf8e024-5558-4a15-bd57-b609f9c3115f" providerId="AD" clId="Web-{44F7CB0B-FB4C-4F41-8253-AAA902392145}"/>
    <pc:docChg chg="addSld delSld modSld">
      <pc:chgData name="Lenka Havránek Malenková" userId="S::malenkova@odpadyok.cz::aaf8e024-5558-4a15-bd57-b609f9c3115f" providerId="AD" clId="Web-{44F7CB0B-FB4C-4F41-8253-AAA902392145}" dt="2026-06-10T15:45:41.843" v="135"/>
      <pc:docMkLst>
        <pc:docMk/>
      </pc:docMkLst>
    </pc:docChg>
  </pc:docChgLst>
  <pc:docChgLst>
    <pc:chgData name="Rebeka Vávrová" userId="S::vavrova@odpadyok.cz::6f417932-89d9-4f92-a708-25bfbfc1f3c5" providerId="AD" clId="Web-{323E7F52-4748-9D93-8952-64ACEEFE6D57}"/>
    <pc:docChg chg="modSld">
      <pc:chgData name="Rebeka Vávrová" userId="S::vavrova@odpadyok.cz::6f417932-89d9-4f92-a708-25bfbfc1f3c5" providerId="AD" clId="Web-{323E7F52-4748-9D93-8952-64ACEEFE6D57}" dt="2026-06-15T06:51:41.988" v="1" actId="14100"/>
      <pc:docMkLst>
        <pc:docMk/>
      </pc:docMkLst>
      <pc:sldChg chg="modSp">
        <pc:chgData name="Rebeka Vávrová" userId="S::vavrova@odpadyok.cz::6f417932-89d9-4f92-a708-25bfbfc1f3c5" providerId="AD" clId="Web-{323E7F52-4748-9D93-8952-64ACEEFE6D57}" dt="2026-06-15T06:51:41.988" v="1" actId="14100"/>
        <pc:sldMkLst>
          <pc:docMk/>
          <pc:sldMk cId="2737266917" sldId="301"/>
        </pc:sldMkLst>
        <pc:spChg chg="mod">
          <ac:chgData name="Rebeka Vávrová" userId="S::vavrova@odpadyok.cz::6f417932-89d9-4f92-a708-25bfbfc1f3c5" providerId="AD" clId="Web-{323E7F52-4748-9D93-8952-64ACEEFE6D57}" dt="2026-06-15T06:51:41.988" v="1" actId="14100"/>
          <ac:spMkLst>
            <pc:docMk/>
            <pc:sldMk cId="2737266917" sldId="301"/>
            <ac:spMk id="2" creationId="{A232E3F9-9C22-B1CA-7EEC-41E03A2A24A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3508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3993" y="0"/>
            <a:ext cx="3078427" cy="513508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r">
              <a:defRPr sz="1200"/>
            </a:lvl1pPr>
          </a:lstStyle>
          <a:p>
            <a:fld id="{B029FA51-3AE3-EA41-9BBF-00BA9328359F}" type="datetimeFigureOut">
              <a:rPr lang="cs-CZ" smtClean="0"/>
              <a:t>30.06.2026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96" tIns="47398" rIns="94796" bIns="47398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4796" tIns="47398" rIns="94796" bIns="47398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8427" cy="513507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3993" y="9721107"/>
            <a:ext cx="3078427" cy="513507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r">
              <a:defRPr sz="1200"/>
            </a:lvl1pPr>
          </a:lstStyle>
          <a:p>
            <a:fld id="{82CBBCF1-7B53-1942-85D9-26145B99ED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0752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BC318-5D1B-48C8-3F04-6832ECA62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988ACD04-3D9A-0396-9690-F2675C88EC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11AE35E5-60E3-9C7B-9568-9A1BD1C9D9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8C3111D-EFF1-B7A8-415F-7BBDEDC0A1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54B7C-81B1-44CB-9795-7A2775E170E3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6191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CE53F6-77EC-101F-6C75-02294C94F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54EF445F-8F44-C57E-7275-9CD9001FB1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72F1BF32-C900-1021-93D2-F622BCE744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5889415-DC74-59EA-8CE3-EFE4A8C2F5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54B7C-81B1-44CB-9795-7A2775E170E3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6004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963680-8C77-D996-C378-877E7D1BA7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631A70E9-28EC-A194-ED53-537EF0EECE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55EBFF46-E4DF-D1CC-F8CF-73E99AEFE4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7742" indent="-236990">
              <a:lnSpc>
                <a:spcPct val="90000"/>
              </a:lnSpc>
              <a:spcAft>
                <a:spcPts val="622"/>
              </a:spcAft>
              <a:buFont typeface="Arial,Sans-Serif"/>
              <a:buChar char="•"/>
            </a:pPr>
            <a:r>
              <a:rPr lang="en-US" err="1"/>
              <a:t>Vítězem</a:t>
            </a:r>
            <a:r>
              <a:rPr lang="en-US"/>
              <a:t> VZ </a:t>
            </a:r>
            <a:r>
              <a:rPr lang="en-US" err="1"/>
              <a:t>na</a:t>
            </a:r>
            <a:r>
              <a:rPr lang="en-US"/>
              <a:t> </a:t>
            </a:r>
            <a:r>
              <a:rPr lang="en-US" err="1"/>
              <a:t>technologii</a:t>
            </a:r>
            <a:r>
              <a:rPr lang="en-US"/>
              <a:t> je VUMZ-SK </a:t>
            </a:r>
            <a:r>
              <a:rPr lang="en-US" err="1"/>
              <a:t>kteří</a:t>
            </a:r>
            <a:r>
              <a:rPr lang="en-US"/>
              <a:t> </a:t>
            </a:r>
            <a:r>
              <a:rPr lang="en-US" err="1"/>
              <a:t>realizovali</a:t>
            </a:r>
            <a:r>
              <a:rPr lang="en-US"/>
              <a:t> </a:t>
            </a:r>
            <a:r>
              <a:rPr lang="en-US" err="1"/>
              <a:t>linku</a:t>
            </a:r>
            <a:r>
              <a:rPr lang="en-US"/>
              <a:t> v </a:t>
            </a:r>
            <a:r>
              <a:rPr lang="en-US" err="1"/>
              <a:t>Brně</a:t>
            </a:r>
            <a:r>
              <a:rPr lang="en-US"/>
              <a:t> (SAKO)</a:t>
            </a:r>
            <a:endParaRPr lang="cs-CZ"/>
          </a:p>
          <a:p>
            <a:pPr marL="177742" indent="-236990">
              <a:lnSpc>
                <a:spcPct val="90000"/>
              </a:lnSpc>
              <a:spcAft>
                <a:spcPts val="622"/>
              </a:spcAft>
              <a:buFont typeface="Arial,Sans-Serif"/>
              <a:buChar char="•"/>
            </a:pPr>
            <a:r>
              <a:rPr lang="cs-CZ"/>
              <a:t>L</a:t>
            </a:r>
            <a:r>
              <a:rPr lang="en-US" err="1"/>
              <a:t>inka</a:t>
            </a:r>
            <a:r>
              <a:rPr lang="en-US"/>
              <a:t> s </a:t>
            </a:r>
            <a:r>
              <a:rPr lang="en-US" err="1"/>
              <a:t>účinností</a:t>
            </a:r>
            <a:r>
              <a:rPr lang="en-US"/>
              <a:t> </a:t>
            </a:r>
            <a:r>
              <a:rPr lang="en-US" err="1"/>
              <a:t>přes</a:t>
            </a:r>
            <a:r>
              <a:rPr lang="en-US"/>
              <a:t> 90%</a:t>
            </a:r>
          </a:p>
          <a:p>
            <a:pPr marL="177742" indent="-236990">
              <a:lnSpc>
                <a:spcPct val="90000"/>
              </a:lnSpc>
              <a:spcAft>
                <a:spcPts val="622"/>
              </a:spcAft>
              <a:buFont typeface="Arial,Sans-Serif"/>
              <a:buChar char="•"/>
            </a:pPr>
            <a:r>
              <a:rPr lang="en-US"/>
              <a:t>Linka </a:t>
            </a:r>
            <a:r>
              <a:rPr lang="en-US" err="1"/>
              <a:t>dokáže</a:t>
            </a:r>
            <a:r>
              <a:rPr lang="en-US"/>
              <a:t> </a:t>
            </a:r>
            <a:r>
              <a:rPr lang="en-US" err="1"/>
              <a:t>vyrábět</a:t>
            </a:r>
            <a:r>
              <a:rPr lang="en-US"/>
              <a:t> </a:t>
            </a:r>
            <a:r>
              <a:rPr lang="en-US" err="1"/>
              <a:t>palivo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z </a:t>
            </a:r>
            <a:r>
              <a:rPr lang="en-US" err="1"/>
              <a:t>Textilního</a:t>
            </a:r>
            <a:r>
              <a:rPr lang="en-US"/>
              <a:t> a </a:t>
            </a:r>
            <a:r>
              <a:rPr lang="en-US" err="1"/>
              <a:t>objemného</a:t>
            </a:r>
            <a:r>
              <a:rPr lang="en-US"/>
              <a:t> </a:t>
            </a:r>
            <a:r>
              <a:rPr lang="en-US" err="1"/>
              <a:t>odpadu</a:t>
            </a:r>
            <a:endParaRPr lang="cs-CZ" err="1"/>
          </a:p>
          <a:p>
            <a:pPr marL="177742" indent="-177742">
              <a:lnSpc>
                <a:spcPct val="90000"/>
              </a:lnSpc>
              <a:spcAft>
                <a:spcPts val="622"/>
              </a:spcAft>
              <a:buFont typeface="Arial"/>
              <a:buChar char="•"/>
            </a:pPr>
            <a:endParaRPr lang="cs-CZ"/>
          </a:p>
          <a:p>
            <a:pPr marL="355484" indent="-355484">
              <a:lnSpc>
                <a:spcPct val="90000"/>
              </a:lnSpc>
              <a:spcAft>
                <a:spcPts val="622"/>
              </a:spcAft>
              <a:buFont typeface="Arial,Sans-Serif"/>
              <a:buChar char="•"/>
            </a:pPr>
            <a:r>
              <a:rPr lang="cs-CZ" b="1"/>
              <a:t>Společnost ELKOPLAST podala podnět na ÚHOS </a:t>
            </a:r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965F1FA-7E98-6152-2F03-B70621D16D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CBBCF1-7B53-1942-85D9-26145B99ED2C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453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6237" indent="-296237">
              <a:lnSpc>
                <a:spcPct val="90000"/>
              </a:lnSpc>
              <a:spcBef>
                <a:spcPts val="1037"/>
              </a:spcBef>
              <a:buFont typeface="Arial"/>
              <a:buChar char="•"/>
            </a:pPr>
            <a:r>
              <a:rPr lang="cs-CZ"/>
              <a:t>Připomenout co je cílem projektu (z pohledu pro obce)….</a:t>
            </a:r>
            <a:br>
              <a:rPr lang="cs-CZ"/>
            </a:br>
            <a:r>
              <a:rPr lang="cs-CZ"/>
              <a:t>Klíčové milníky a odškrtnout první velký = výběr dodavatele technologie (info na dalším slidu)….</a:t>
            </a:r>
            <a:endParaRPr lang="en-US"/>
          </a:p>
          <a:p>
            <a:pPr marL="473979" indent="-473979">
              <a:lnSpc>
                <a:spcPct val="90000"/>
              </a:lnSpc>
              <a:spcBef>
                <a:spcPts val="1037"/>
              </a:spcBef>
              <a:buFont typeface="Calibri,Sans-Serif"/>
              <a:buChar char="-"/>
            </a:pPr>
            <a:r>
              <a:rPr lang="cs-CZ"/>
              <a:t>Výběr dodavatele technologie </a:t>
            </a:r>
            <a:endParaRPr lang="en-US"/>
          </a:p>
          <a:p>
            <a:pPr marL="473979" indent="-473979">
              <a:lnSpc>
                <a:spcPct val="90000"/>
              </a:lnSpc>
              <a:spcBef>
                <a:spcPts val="1037"/>
              </a:spcBef>
              <a:buFont typeface="Calibri,Sans-Serif"/>
              <a:buChar char="-"/>
            </a:pPr>
            <a:r>
              <a:rPr lang="cs-CZ"/>
              <a:t>Výběr stavebníka</a:t>
            </a:r>
            <a:endParaRPr lang="en-US"/>
          </a:p>
          <a:p>
            <a:pPr marL="473979" indent="-473979">
              <a:lnSpc>
                <a:spcPct val="90000"/>
              </a:lnSpc>
              <a:spcBef>
                <a:spcPts val="1037"/>
              </a:spcBef>
              <a:buFont typeface="Calibri,Sans-Serif"/>
              <a:buChar char="-"/>
            </a:pPr>
            <a:r>
              <a:rPr lang="cs-CZ"/>
              <a:t>Zajištění financování</a:t>
            </a:r>
            <a:endParaRPr lang="en-US"/>
          </a:p>
          <a:p>
            <a:pPr marL="473979" indent="-473979">
              <a:lnSpc>
                <a:spcPct val="90000"/>
              </a:lnSpc>
              <a:spcBef>
                <a:spcPts val="1037"/>
              </a:spcBef>
              <a:buFont typeface="Calibri,Sans-Serif"/>
              <a:buChar char="-"/>
            </a:pPr>
            <a:r>
              <a:rPr lang="cs-CZ"/>
              <a:t>Zahájení stavby</a:t>
            </a:r>
            <a:endParaRPr lang="en-US"/>
          </a:p>
          <a:p>
            <a:pPr marL="473979" indent="-473979">
              <a:lnSpc>
                <a:spcPct val="90000"/>
              </a:lnSpc>
              <a:spcBef>
                <a:spcPts val="1037"/>
              </a:spcBef>
              <a:buFont typeface="Calibri,Sans-Serif"/>
              <a:buChar char="-"/>
            </a:pPr>
            <a:r>
              <a:rPr lang="cs-CZ"/>
              <a:t>Zkušební provoz</a:t>
            </a:r>
            <a:endParaRPr lang="en-US"/>
          </a:p>
          <a:p>
            <a:pPr marL="473979" indent="-473979">
              <a:lnSpc>
                <a:spcPct val="90000"/>
              </a:lnSpc>
              <a:spcBef>
                <a:spcPts val="1037"/>
              </a:spcBef>
              <a:buFont typeface="Calibri,Sans-Serif"/>
              <a:buChar char="-"/>
            </a:pPr>
            <a:r>
              <a:rPr lang="cs-CZ"/>
              <a:t>Ostrý provoz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CBBCF1-7B53-1942-85D9-26145B99ED2C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4069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FFCD5-36FE-C07D-AE31-1463D4DA2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8C703A9D-8CA8-E3E4-EAC9-37F797DDAA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CBA1CD35-92D9-A7BF-4226-1A92C16E2C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Jednoduché přeložení odpadu z KUKA vozu do lisovacího návěsu. </a:t>
            </a:r>
            <a:br>
              <a:rPr lang="cs-CZ"/>
            </a:br>
            <a:r>
              <a:rPr lang="cs-CZ"/>
              <a:t>Stačí jen rampa</a:t>
            </a:r>
            <a:endParaRPr lang="en-US"/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4FAE745-22AE-F571-D0B4-06D5440A21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CBBCF1-7B53-1942-85D9-26145B99ED2C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3718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CE5AB2-6FC7-FED6-FEAF-CF32583B18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4CAAB5B3-C424-BBBD-968D-5F049F426E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7BB2C5FB-D520-7A48-DFEB-A5C9618AB5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6237" indent="-296237">
              <a:lnSpc>
                <a:spcPct val="90000"/>
              </a:lnSpc>
              <a:spcBef>
                <a:spcPts val="1037"/>
              </a:spcBef>
              <a:buFont typeface="Arial"/>
              <a:buChar char="•"/>
            </a:pPr>
            <a:r>
              <a:rPr lang="cs-CZ"/>
              <a:t>Připomenout co je cílem projektu (z pohledu pro obce)….</a:t>
            </a:r>
            <a:br>
              <a:rPr lang="cs-CZ"/>
            </a:br>
            <a:r>
              <a:rPr lang="cs-CZ"/>
              <a:t>Klíčové milníky a odškrtnout první velký = výběr dodavatele technologie (info na dalším slidu)….</a:t>
            </a:r>
            <a:endParaRPr lang="en-US"/>
          </a:p>
          <a:p>
            <a:pPr marL="473979" indent="-473979">
              <a:lnSpc>
                <a:spcPct val="90000"/>
              </a:lnSpc>
              <a:spcBef>
                <a:spcPts val="1037"/>
              </a:spcBef>
              <a:buFont typeface="Calibri,Sans-Serif"/>
              <a:buChar char="-"/>
            </a:pPr>
            <a:r>
              <a:rPr lang="cs-CZ"/>
              <a:t>Výběr dodavatele technologie </a:t>
            </a:r>
            <a:endParaRPr lang="en-US"/>
          </a:p>
          <a:p>
            <a:pPr marL="473979" indent="-473979">
              <a:lnSpc>
                <a:spcPct val="90000"/>
              </a:lnSpc>
              <a:spcBef>
                <a:spcPts val="1037"/>
              </a:spcBef>
              <a:buFont typeface="Calibri,Sans-Serif"/>
              <a:buChar char="-"/>
            </a:pPr>
            <a:r>
              <a:rPr lang="cs-CZ"/>
              <a:t>Výběr stavebníka</a:t>
            </a:r>
            <a:endParaRPr lang="en-US"/>
          </a:p>
          <a:p>
            <a:pPr marL="473979" indent="-473979">
              <a:lnSpc>
                <a:spcPct val="90000"/>
              </a:lnSpc>
              <a:spcBef>
                <a:spcPts val="1037"/>
              </a:spcBef>
              <a:buFont typeface="Calibri,Sans-Serif"/>
              <a:buChar char="-"/>
            </a:pPr>
            <a:r>
              <a:rPr lang="cs-CZ"/>
              <a:t>Zajištění financování</a:t>
            </a:r>
            <a:endParaRPr lang="en-US"/>
          </a:p>
          <a:p>
            <a:pPr marL="473979" indent="-473979">
              <a:lnSpc>
                <a:spcPct val="90000"/>
              </a:lnSpc>
              <a:spcBef>
                <a:spcPts val="1037"/>
              </a:spcBef>
              <a:buFont typeface="Calibri,Sans-Serif"/>
              <a:buChar char="-"/>
            </a:pPr>
            <a:r>
              <a:rPr lang="cs-CZ"/>
              <a:t>Zahájení stavby</a:t>
            </a:r>
            <a:endParaRPr lang="en-US"/>
          </a:p>
          <a:p>
            <a:pPr marL="473979" indent="-473979">
              <a:lnSpc>
                <a:spcPct val="90000"/>
              </a:lnSpc>
              <a:spcBef>
                <a:spcPts val="1037"/>
              </a:spcBef>
              <a:buFont typeface="Calibri,Sans-Serif"/>
              <a:buChar char="-"/>
            </a:pPr>
            <a:r>
              <a:rPr lang="cs-CZ"/>
              <a:t>Zkušební provoz</a:t>
            </a:r>
            <a:endParaRPr lang="en-US"/>
          </a:p>
          <a:p>
            <a:pPr marL="473979" indent="-473979">
              <a:lnSpc>
                <a:spcPct val="90000"/>
              </a:lnSpc>
              <a:spcBef>
                <a:spcPts val="1037"/>
              </a:spcBef>
              <a:buFont typeface="Calibri,Sans-Serif"/>
              <a:buChar char="-"/>
            </a:pPr>
            <a:r>
              <a:rPr lang="cs-CZ"/>
              <a:t>Ostrý provoz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2113CFA-A0D4-80E6-0CE7-E2E09181F7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CBBCF1-7B53-1942-85D9-26145B99ED2C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8515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FAE66-3C1C-A8D0-098E-EEC4C6C06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59B0F841-6993-ACDF-560F-08141D2847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FC8FF9F7-A9F5-CD22-2583-C50A9F1EE5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Lukáš Václavík</a:t>
            </a:r>
            <a:br>
              <a:rPr lang="cs-CZ">
                <a:cs typeface="+mn-lt"/>
              </a:rPr>
            </a:br>
            <a:r>
              <a:rPr lang="cs-CZ"/>
              <a:t>Pavel Polánek </a:t>
            </a:r>
          </a:p>
          <a:p>
            <a:r>
              <a:rPr lang="cs-CZ"/>
              <a:t>Rebeka Vávrová </a:t>
            </a:r>
            <a:br>
              <a:rPr lang="cs-CZ">
                <a:cs typeface="+mn-lt"/>
              </a:rPr>
            </a:br>
            <a:r>
              <a:rPr lang="cs-CZ"/>
              <a:t>Květoslava Dvořáková </a:t>
            </a:r>
            <a:br>
              <a:rPr lang="cs-CZ">
                <a:cs typeface="+mn-lt"/>
              </a:rPr>
            </a:br>
            <a:r>
              <a:rPr lang="cs-CZ"/>
              <a:t>Petr Přidal </a:t>
            </a:r>
            <a:br>
              <a:rPr lang="cs-CZ">
                <a:cs typeface="+mn-lt"/>
              </a:rPr>
            </a:br>
            <a:r>
              <a:rPr lang="cs-CZ"/>
              <a:t>Lenka Havránek </a:t>
            </a:r>
            <a:r>
              <a:rPr lang="cs-CZ" err="1"/>
              <a:t>Malenková</a:t>
            </a:r>
            <a:r>
              <a:rPr lang="cs-CZ"/>
              <a:t> </a:t>
            </a:r>
            <a:br>
              <a:rPr lang="cs-CZ"/>
            </a:br>
            <a:r>
              <a:rPr lang="cs-CZ"/>
              <a:t>a kolektiv 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26122C4-5CC2-AB5F-5767-535A135545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54B7C-81B1-44CB-9795-7A2775E170E3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0631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A8A0A2-C49C-31F7-8054-D77E794E84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C0AC322-46F7-A43B-E6B2-09816BB4A3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AF0CB24-DEA0-517C-42B2-1E4484226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E3F8-4282-A14B-B011-9066A1BD6A0A}" type="datetimeFigureOut">
              <a:rPr lang="cs-CZ" smtClean="0"/>
              <a:t>30.06.2026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6F3995C-FF36-5FB9-CA65-6F0E9B720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62447D6-2E46-9912-2280-7F30C4310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3A51-068D-C54A-A224-2B0886AC2E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5698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A9688C-05AB-E5A1-50A2-E678C7075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673964B-7CFD-4A94-59AB-5826238686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51893A1-C029-C08C-60AA-69AD94345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E3F8-4282-A14B-B011-9066A1BD6A0A}" type="datetimeFigureOut">
              <a:rPr lang="cs-CZ" smtClean="0"/>
              <a:t>30.06.2026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CC30152-0175-934D-F5D2-F30A9A8DB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2006DCF-597B-9C34-F085-40BCF59D2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3A51-068D-C54A-A224-2B0886AC2E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4671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DFAAF47-AEC2-E234-8E5E-6082E19AC2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206B293-E7F7-6D33-1E3C-90DB76819A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03CFF0E-C59B-DCFB-2D12-B32A4A827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E3F8-4282-A14B-B011-9066A1BD6A0A}" type="datetimeFigureOut">
              <a:rPr lang="cs-CZ" smtClean="0"/>
              <a:t>30.06.2026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D76CCC7-4D2B-812C-7B69-DB34D9080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15125A5-2634-25AB-758A-E2CB753BC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3A51-068D-C54A-A224-2B0886AC2E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6020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31DF18-6EC7-A459-3B68-D5AEB9A57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EF082D3-4FB8-7C8A-752D-4782AA769D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71DCB41-E89C-F30A-AA2C-1700A0E59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E3F8-4282-A14B-B011-9066A1BD6A0A}" type="datetimeFigureOut">
              <a:rPr lang="cs-CZ" smtClean="0"/>
              <a:t>30.06.2026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7B9B887-88B8-C8F1-202E-BE4992FD3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82FC47F-F646-2425-51CB-57296E647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3A51-068D-C54A-A224-2B0886AC2E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4603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97DE28-F1AA-E233-889F-63ADAD15B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14083DA-B50A-DDDE-9ABA-566C455D1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7C8368A-50B1-EF22-83C2-76A53F905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E3F8-4282-A14B-B011-9066A1BD6A0A}" type="datetimeFigureOut">
              <a:rPr lang="cs-CZ" smtClean="0"/>
              <a:t>30.06.2026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0C6400D-0111-AFB9-9BAC-CADA29721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9341F0D-7255-9B59-5353-68E88034C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3A51-068D-C54A-A224-2B0886AC2E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8082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18A29B-ACB7-A6AE-D8E8-0832D0DCC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B7F4FD-EE7B-CD77-47CF-04E43ED8F8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0449049-D228-ADC2-2C6E-766F52277F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638990D-ACE1-D618-974A-C2B1BF64A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E3F8-4282-A14B-B011-9066A1BD6A0A}" type="datetimeFigureOut">
              <a:rPr lang="cs-CZ" smtClean="0"/>
              <a:t>30.06.2026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3888EEF-BEBB-42B5-55BD-3767A59A3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4B63B9D-C2B8-E9D2-12A6-8582B29BA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3A51-068D-C54A-A224-2B0886AC2E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7382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1E2FC9-2808-3E31-F919-F4BB2863C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2CD2690-E422-5210-AC68-6D7562B04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9E378E6-81C5-DBFA-E84B-E1362C345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43F9E1E-26FF-9249-596A-FE4140D91D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72383AF-62C0-5C23-E527-40F75D7454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31034A5-76FB-F2F9-6DE6-108A798FC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E3F8-4282-A14B-B011-9066A1BD6A0A}" type="datetimeFigureOut">
              <a:rPr lang="cs-CZ" smtClean="0"/>
              <a:t>30.06.2026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44B463E-68A4-CF17-8CB2-8FC07D4C8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D7F2E30-0ACD-52AF-C558-FF7148E60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3A51-068D-C54A-A224-2B0886AC2E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6580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5733D0-52EA-C4F4-1628-0652BC57E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D0C4C81-5D95-3603-90B4-C3C4CC66C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E3F8-4282-A14B-B011-9066A1BD6A0A}" type="datetimeFigureOut">
              <a:rPr lang="cs-CZ" smtClean="0"/>
              <a:t>30.06.2026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0EDA1C6-16CE-CFA0-791B-58DF994BB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35ABEF0-3452-9E8E-05D1-291FD0615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3A51-068D-C54A-A224-2B0886AC2E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0464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25099F5-EB32-D7D5-9686-CF549AC51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E3F8-4282-A14B-B011-9066A1BD6A0A}" type="datetimeFigureOut">
              <a:rPr lang="cs-CZ" smtClean="0"/>
              <a:t>30.06.2026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CC7D2AA-F501-FECD-627D-C080C78B5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C351517-41D3-4479-744B-5EF81B9ED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3A51-068D-C54A-A224-2B0886AC2E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3543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9468A4-73EF-1D6D-7A1F-859B712E1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46209CC-CD4D-4AC8-CACC-925BD62C0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CA2CA86-128F-2F78-3E25-FC1858D513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7E3425D-B966-4089-D2EB-C9762495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E3F8-4282-A14B-B011-9066A1BD6A0A}" type="datetimeFigureOut">
              <a:rPr lang="cs-CZ" smtClean="0"/>
              <a:t>30.06.2026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528D7D6-91E8-1C3E-559B-5526ADF80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4A91604-57D8-ACE7-6863-41C799BE6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3A51-068D-C54A-A224-2B0886AC2E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0842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68D683-3AA1-CFA3-A869-5E1C50C7B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3B42339-712F-0E7F-89BB-865EF2D3A4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E48A0FA-E825-E010-0F93-E82BC4F67D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D8DE21A-28F6-601D-6B2D-CBB71E375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E3F8-4282-A14B-B011-9066A1BD6A0A}" type="datetimeFigureOut">
              <a:rPr lang="cs-CZ" smtClean="0"/>
              <a:t>30.06.2026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307C935-0C03-EF4F-9FFE-9F367B3AC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157EDD9-D3D8-1A1D-3F34-09C272FF9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3A51-068D-C54A-A224-2B0886AC2E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4348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619A0ED-FC18-4C02-DA70-671F541D8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FBDFC2B-A4D8-CB29-6A67-A07B62D13C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4FA7424-AD4C-72F1-53EE-3EB2E9B335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B9E3F8-4282-A14B-B011-9066A1BD6A0A}" type="datetimeFigureOut">
              <a:rPr lang="cs-CZ" smtClean="0"/>
              <a:t>30.06.2026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4317AC5-A034-AFD2-C886-6A5C2AEF3D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F8D37C5-116C-C275-C698-AC61F4D54F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703A51-068D-C54A-A224-2B0886AC2E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955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8Xjm0vG0gU?feature=oembed" TargetMode="Externa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svg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svg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WJUuxeFwBM?start=9&amp;feature=oembed" TargetMode="External"/><Relationship Id="rId5" Type="http://schemas.openxmlformats.org/officeDocument/2006/relationships/image" Target="../media/image17.jpe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pTwirbGowo?start=21&amp;feature=oembed" TargetMode="Externa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15A324-2F92-5C8A-1293-8B7F4FA1E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nímek obrazovky, design&#10;&#10;Obsah generovaný pomocí AI může být nesprávný.">
            <a:extLst>
              <a:ext uri="{FF2B5EF4-FFF2-40B4-BE49-F238E27FC236}">
                <a16:creationId xmlns:a16="http://schemas.microsoft.com/office/drawing/2014/main" id="{F912AB88-F193-C8E5-7838-542FFE0558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0436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27854D0D-6324-93D7-DA05-6AB57F5CB38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1712030" y="2778498"/>
            <a:ext cx="876794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altLang="cs-CZ" sz="4000" b="1">
                <a:solidFill>
                  <a:schemeClr val="accent1"/>
                </a:solidFill>
              </a:rPr>
              <a:t>Valná hromada </a:t>
            </a:r>
            <a:r>
              <a:rPr lang="cs-CZ" altLang="cs-CZ" sz="4000" b="1">
                <a:solidFill>
                  <a:schemeClr val="accent6"/>
                </a:solidFill>
              </a:rPr>
              <a:t>Servisní společnosti odpady Olomouckého kraje a.s. </a:t>
            </a:r>
          </a:p>
        </p:txBody>
      </p:sp>
      <p:sp>
        <p:nvSpPr>
          <p:cNvPr id="9" name="AutoShape 2" descr="Náhled obrázku">
            <a:extLst>
              <a:ext uri="{FF2B5EF4-FFF2-40B4-BE49-F238E27FC236}">
                <a16:creationId xmlns:a16="http://schemas.microsoft.com/office/drawing/2014/main" id="{C1C61258-002D-165A-3110-A5F7C48B4A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370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434579-AA28-38CE-6EE9-68761C750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2017F73-72D9-A4C7-AB8A-2DF73180A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A1AE744-CF80-CB2B-CAEA-A11817446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-1500"/>
            <a:ext cx="12191998" cy="6858000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BEE045D-C5C2-A7EE-67C9-B8CC27440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635" y="-1500"/>
            <a:ext cx="8119933" cy="6858001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5D62D82-8E9E-B063-FD39-209A3D296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9272" y="-3000"/>
            <a:ext cx="12201265" cy="6859501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4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6A9DD64-3D0E-68D7-2691-26E06DAB8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78536" y="0"/>
            <a:ext cx="11718098" cy="6858000"/>
          </a:xfrm>
          <a:prstGeom prst="rect">
            <a:avLst/>
          </a:prstGeom>
          <a:gradFill>
            <a:gsLst>
              <a:gs pos="19000">
                <a:srgbClr val="000000">
                  <a:alpha val="62000"/>
                </a:srgbClr>
              </a:gs>
              <a:gs pos="100000">
                <a:schemeClr val="accent1">
                  <a:lumMod val="75000"/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21C5ED8-CD8F-B069-1E0D-62854E8F7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639" y="561203"/>
            <a:ext cx="9932691" cy="11659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700" err="1">
                <a:solidFill>
                  <a:srgbClr val="FFFFFF"/>
                </a:solidFill>
              </a:rPr>
              <a:t>Přetřiďování</a:t>
            </a:r>
            <a:r>
              <a:rPr lang="en-US" sz="3700">
                <a:solidFill>
                  <a:srgbClr val="FFFFFF"/>
                </a:solidFill>
              </a:rPr>
              <a:t> SKO pro </a:t>
            </a:r>
            <a:r>
              <a:rPr lang="en-US" sz="3700" err="1">
                <a:solidFill>
                  <a:srgbClr val="FFFFFF"/>
                </a:solidFill>
              </a:rPr>
              <a:t>snížení</a:t>
            </a:r>
            <a:r>
              <a:rPr lang="en-US" sz="3700">
                <a:solidFill>
                  <a:srgbClr val="FFFFFF"/>
                </a:solidFill>
              </a:rPr>
              <a:t> </a:t>
            </a:r>
            <a:r>
              <a:rPr lang="en-US" sz="3700" err="1">
                <a:solidFill>
                  <a:srgbClr val="FFFFFF"/>
                </a:solidFill>
              </a:rPr>
              <a:t>nákladů</a:t>
            </a:r>
            <a:r>
              <a:rPr lang="en-US" sz="3700">
                <a:solidFill>
                  <a:srgbClr val="FFFFFF"/>
                </a:solidFill>
              </a:rPr>
              <a:t> </a:t>
            </a:r>
            <a:r>
              <a:rPr lang="en-US" sz="3700" err="1">
                <a:solidFill>
                  <a:srgbClr val="FFFFFF"/>
                </a:solidFill>
              </a:rPr>
              <a:t>na</a:t>
            </a:r>
            <a:r>
              <a:rPr lang="en-US" sz="3700">
                <a:solidFill>
                  <a:srgbClr val="FFFFFF"/>
                </a:solidFill>
              </a:rPr>
              <a:t> </a:t>
            </a:r>
            <a:r>
              <a:rPr lang="en-US" sz="3700" err="1">
                <a:solidFill>
                  <a:srgbClr val="FFFFFF"/>
                </a:solidFill>
              </a:rPr>
              <a:t>logistiku</a:t>
            </a:r>
            <a:endParaRPr lang="en-US" sz="3700">
              <a:solidFill>
                <a:srgbClr val="FFFFFF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A5A9FBF-6898-5860-72B4-5F0347EA4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4" y="2888341"/>
            <a:ext cx="12203819" cy="3968158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Obrázek 14" descr="Obsah obrázku snímek obrazovky, design&#10;&#10;Obsah generovaný pomocí AI může být nesprávný.">
            <a:extLst>
              <a:ext uri="{FF2B5EF4-FFF2-40B4-BE49-F238E27FC236}">
                <a16:creationId xmlns:a16="http://schemas.microsoft.com/office/drawing/2014/main" id="{3D94CCF2-B772-0036-6E1E-ED47F47D325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0436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B6F52C66-058B-0ADD-7346-1F7C404C900B}"/>
              </a:ext>
            </a:extLst>
          </p:cNvPr>
          <p:cNvSpPr txBox="1"/>
          <p:nvPr/>
        </p:nvSpPr>
        <p:spPr>
          <a:xfrm>
            <a:off x="477058" y="786933"/>
            <a:ext cx="11874992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4000" b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Přetřídění odpadu </a:t>
            </a:r>
            <a:r>
              <a:rPr lang="cs-CZ" sz="4000" b="1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u skládek </a:t>
            </a:r>
            <a:r>
              <a:rPr lang="cs-CZ" sz="3200" i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pro</a:t>
            </a:r>
            <a:r>
              <a:rPr lang="cs-CZ" sz="3200" i="1">
                <a:latin typeface="+mj-lt"/>
                <a:ea typeface="+mj-ea"/>
                <a:cs typeface="+mj-cs"/>
              </a:rPr>
              <a:t> optimalizaci nákladů</a:t>
            </a:r>
            <a:endParaRPr lang="cs-CZ" sz="3200" i="1">
              <a:latin typeface="Aptos Display"/>
              <a:ea typeface="+mj-ea"/>
              <a:cs typeface="+mj-cs"/>
            </a:endParaRPr>
          </a:p>
        </p:txBody>
      </p:sp>
      <p:pic>
        <p:nvPicPr>
          <p:cNvPr id="4" name="Online médium 11" title="Ecostar disc screen screening MSW">
            <a:hlinkClick r:id="" action="ppaction://media"/>
            <a:extLst>
              <a:ext uri="{FF2B5EF4-FFF2-40B4-BE49-F238E27FC236}">
                <a16:creationId xmlns:a16="http://schemas.microsoft.com/office/drawing/2014/main" id="{3A664DF7-D78E-DF9F-2970-000F56D9DD9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96486" y="1498099"/>
            <a:ext cx="8860181" cy="500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25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4F2A9F-10F3-4F84-D6B4-D77420269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snímek obrazovky, design&#10;&#10;Obsah generovaný pomocí AI může být nesprávný.">
            <a:extLst>
              <a:ext uri="{FF2B5EF4-FFF2-40B4-BE49-F238E27FC236}">
                <a16:creationId xmlns:a16="http://schemas.microsoft.com/office/drawing/2014/main" id="{7C35E57F-6149-A6FE-A6B0-8C216CA8769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043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6B46E50-0155-B431-CEEB-2C71C50FD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360" y="630385"/>
            <a:ext cx="10515600" cy="1325563"/>
          </a:xfrm>
        </p:spPr>
        <p:txBody>
          <a:bodyPr/>
          <a:lstStyle/>
          <a:p>
            <a:r>
              <a:rPr lang="cs-CZ" b="1">
                <a:solidFill>
                  <a:schemeClr val="accent1"/>
                </a:solidFill>
              </a:rPr>
              <a:t>Zpracování </a:t>
            </a:r>
            <a:r>
              <a:rPr lang="cs-CZ" b="1">
                <a:solidFill>
                  <a:schemeClr val="accent6"/>
                </a:solidFill>
              </a:rPr>
              <a:t>podsítné frakce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3E60FEF-D374-3655-B6E4-2875E8501F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1333"/>
          <a:stretch>
            <a:fillRect/>
          </a:stretch>
        </p:blipFill>
        <p:spPr>
          <a:xfrm>
            <a:off x="-38099" y="3541422"/>
            <a:ext cx="12230100" cy="331873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7B6D952-A046-6266-9EA4-A6831774F479}"/>
              </a:ext>
            </a:extLst>
          </p:cNvPr>
          <p:cNvSpPr txBox="1"/>
          <p:nvPr/>
        </p:nvSpPr>
        <p:spPr>
          <a:xfrm>
            <a:off x="411777" y="2040055"/>
            <a:ext cx="10963411" cy="105560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2">
                <a:lumMod val="10000"/>
                <a:lumOff val="90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cs-CZ" sz="2800" b="1">
                <a:solidFill>
                  <a:schemeClr val="accent1"/>
                </a:solidFill>
              </a:rPr>
              <a:t>Jednání o zpracování </a:t>
            </a:r>
            <a:r>
              <a:rPr lang="cs-CZ" sz="2800"/>
              <a:t>podsítné frakce v Ostravě a Zlíně </a:t>
            </a:r>
            <a:endParaRPr lang="cs-CZ"/>
          </a:p>
          <a:p>
            <a:pPr marL="457200" indent="-457200">
              <a:buFont typeface="Arial"/>
              <a:buChar char="•"/>
            </a:pPr>
            <a:r>
              <a:rPr lang="cs-CZ" sz="2800" b="1">
                <a:solidFill>
                  <a:schemeClr val="accent1"/>
                </a:solidFill>
              </a:rPr>
              <a:t>Připravujeme </a:t>
            </a:r>
            <a:r>
              <a:rPr lang="cs-CZ" sz="2800"/>
              <a:t>vlastní zařízení v </a:t>
            </a:r>
            <a:r>
              <a:rPr lang="cs-CZ" sz="2800" b="1">
                <a:solidFill>
                  <a:schemeClr val="accent6"/>
                </a:solidFill>
              </a:rPr>
              <a:t>Medlově</a:t>
            </a:r>
            <a:r>
              <a:rPr lang="cs-CZ" sz="2800"/>
              <a:t> a </a:t>
            </a:r>
            <a:r>
              <a:rPr lang="cs-CZ" sz="2800" b="1">
                <a:solidFill>
                  <a:schemeClr val="accent6"/>
                </a:solidFill>
              </a:rPr>
              <a:t>Hranicích</a:t>
            </a:r>
            <a:endParaRPr lang="cs-CZ" b="1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309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CC6DB9-08F2-E615-6AA1-669A114573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nímek obrazovky, design&#10;&#10;Obsah generovaný pomocí AI může být nesprávný.">
            <a:extLst>
              <a:ext uri="{FF2B5EF4-FFF2-40B4-BE49-F238E27FC236}">
                <a16:creationId xmlns:a16="http://schemas.microsoft.com/office/drawing/2014/main" id="{E22C1B3C-E725-E3BF-473C-CCCFA5CB07A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043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AB07284-7C65-1B3F-0172-066AD96A7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986" y="942433"/>
            <a:ext cx="11078028" cy="1325563"/>
          </a:xfrm>
        </p:spPr>
        <p:txBody>
          <a:bodyPr/>
          <a:lstStyle/>
          <a:p>
            <a:r>
              <a:rPr lang="cs-CZ" b="1">
                <a:solidFill>
                  <a:schemeClr val="accent1"/>
                </a:solidFill>
              </a:rPr>
              <a:t>FINANCOVÁNÍ</a:t>
            </a:r>
            <a:r>
              <a:rPr lang="cs-CZ" b="1">
                <a:solidFill>
                  <a:schemeClr val="accent6"/>
                </a:solidFill>
              </a:rPr>
              <a:t> odpadové infrastruktury</a:t>
            </a:r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B7E94ECB-0E54-C0BE-F8E8-EE7C9A30FC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0595637"/>
              </p:ext>
            </p:extLst>
          </p:nvPr>
        </p:nvGraphicFramePr>
        <p:xfrm>
          <a:off x="1147989" y="2266496"/>
          <a:ext cx="9652009" cy="34563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98961">
                  <a:extLst>
                    <a:ext uri="{9D8B030D-6E8A-4147-A177-3AD203B41FA5}">
                      <a16:colId xmlns:a16="http://schemas.microsoft.com/office/drawing/2014/main" val="578289957"/>
                    </a:ext>
                  </a:extLst>
                </a:gridCol>
                <a:gridCol w="2453048">
                  <a:extLst>
                    <a:ext uri="{9D8B030D-6E8A-4147-A177-3AD203B41FA5}">
                      <a16:colId xmlns:a16="http://schemas.microsoft.com/office/drawing/2014/main" val="4038131315"/>
                    </a:ext>
                  </a:extLst>
                </a:gridCol>
              </a:tblGrid>
              <a:tr h="576061">
                <a:tc>
                  <a:txBody>
                    <a:bodyPr/>
                    <a:lstStyle/>
                    <a:p>
                      <a:pPr marL="219075" algn="just">
                        <a:buNone/>
                      </a:pPr>
                      <a:r>
                        <a:rPr lang="cs-CZ">
                          <a:solidFill>
                            <a:srgbClr val="000000"/>
                          </a:solidFill>
                          <a:effectLst/>
                        </a:rPr>
                        <a:t>Investiční výdaje</a:t>
                      </a:r>
                      <a:endParaRPr lang="cs-CZ">
                        <a:effectLst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219075" algn="just">
                        <a:buNone/>
                      </a:pPr>
                      <a:r>
                        <a:rPr lang="cs-CZ">
                          <a:solidFill>
                            <a:srgbClr val="000000"/>
                          </a:solidFill>
                          <a:effectLst/>
                        </a:rPr>
                        <a:t>v mil. Kč</a:t>
                      </a:r>
                      <a:endParaRPr lang="cs-CZ">
                        <a:effectLst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1867780"/>
                  </a:ext>
                </a:extLst>
              </a:tr>
              <a:tr h="576061">
                <a:tc>
                  <a:txBody>
                    <a:bodyPr/>
                    <a:lstStyle/>
                    <a:p>
                      <a:pPr marL="219075" algn="just">
                        <a:buNone/>
                      </a:pPr>
                      <a:r>
                        <a:rPr lang="cs-CZ">
                          <a:solidFill>
                            <a:srgbClr val="000000"/>
                          </a:solidFill>
                          <a:effectLst/>
                        </a:rPr>
                        <a:t>Celkové investiční výdaje </a:t>
                      </a:r>
                      <a:endParaRPr lang="cs-CZ">
                        <a:effectLst/>
                      </a:endParaRP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19075" algn="just">
                        <a:buNone/>
                      </a:pPr>
                      <a:r>
                        <a:rPr lang="cs-CZ">
                          <a:solidFill>
                            <a:srgbClr val="000000"/>
                          </a:solidFill>
                          <a:effectLst/>
                        </a:rPr>
                        <a:t>900</a:t>
                      </a:r>
                      <a:endParaRPr lang="cs-CZ">
                        <a:effectLst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0524432"/>
                  </a:ext>
                </a:extLst>
              </a:tr>
              <a:tr h="576061">
                <a:tc>
                  <a:txBody>
                    <a:bodyPr/>
                    <a:lstStyle/>
                    <a:p>
                      <a:pPr marL="219075" algn="just">
                        <a:buNone/>
                      </a:pPr>
                      <a:r>
                        <a:rPr lang="cs-CZ">
                          <a:solidFill>
                            <a:srgbClr val="000000"/>
                          </a:solidFill>
                          <a:effectLst/>
                        </a:rPr>
                        <a:t>Zdroje financování investice</a:t>
                      </a:r>
                      <a:endParaRPr lang="cs-CZ">
                        <a:effectLst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219075" algn="just">
                        <a:buNone/>
                      </a:pPr>
                      <a:r>
                        <a:rPr lang="cs-CZ">
                          <a:solidFill>
                            <a:srgbClr val="000000"/>
                          </a:solidFill>
                          <a:effectLst/>
                        </a:rPr>
                        <a:t>v mil. Kč</a:t>
                      </a:r>
                      <a:endParaRPr lang="cs-CZ">
                        <a:effectLst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1813918"/>
                  </a:ext>
                </a:extLst>
              </a:tr>
              <a:tr h="576061">
                <a:tc>
                  <a:txBody>
                    <a:bodyPr/>
                    <a:lstStyle/>
                    <a:p>
                      <a:pPr marL="219075" algn="just">
                        <a:buNone/>
                      </a:pPr>
                      <a:r>
                        <a:rPr lang="cs-CZ">
                          <a:solidFill>
                            <a:srgbClr val="000000"/>
                          </a:solidFill>
                          <a:effectLst/>
                        </a:rPr>
                        <a:t>Dotace</a:t>
                      </a:r>
                      <a:endParaRPr lang="cs-CZ">
                        <a:effectLst/>
                      </a:endParaRP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19075" algn="just">
                        <a:buNone/>
                      </a:pPr>
                      <a:r>
                        <a:rPr lang="cs-CZ">
                          <a:solidFill>
                            <a:srgbClr val="000000"/>
                          </a:solidFill>
                          <a:effectLst/>
                        </a:rPr>
                        <a:t>100 </a:t>
                      </a:r>
                      <a:endParaRPr lang="cs-CZ">
                        <a:effectLst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475500"/>
                  </a:ext>
                </a:extLst>
              </a:tr>
              <a:tr h="576061">
                <a:tc>
                  <a:txBody>
                    <a:bodyPr/>
                    <a:lstStyle/>
                    <a:p>
                      <a:pPr marL="219075" algn="just">
                        <a:buNone/>
                      </a:pPr>
                      <a:r>
                        <a:rPr lang="cs-CZ">
                          <a:solidFill>
                            <a:srgbClr val="000000"/>
                          </a:solidFill>
                          <a:effectLst/>
                        </a:rPr>
                        <a:t>Externí zdroje (Bankovní úvěr)</a:t>
                      </a:r>
                      <a:endParaRPr lang="cs-CZ">
                        <a:effectLst/>
                      </a:endParaRP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19075" algn="just">
                        <a:buNone/>
                      </a:pPr>
                      <a:r>
                        <a:rPr lang="cs-CZ">
                          <a:solidFill>
                            <a:srgbClr val="000000"/>
                          </a:solidFill>
                          <a:effectLst/>
                        </a:rPr>
                        <a:t>300 </a:t>
                      </a:r>
                      <a:endParaRPr lang="cs-CZ">
                        <a:effectLst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3047562"/>
                  </a:ext>
                </a:extLst>
              </a:tr>
              <a:tr h="576061">
                <a:tc>
                  <a:txBody>
                    <a:bodyPr/>
                    <a:lstStyle/>
                    <a:p>
                      <a:pPr marL="219075" algn="just">
                        <a:buNone/>
                      </a:pPr>
                      <a:r>
                        <a:rPr lang="cs-CZ">
                          <a:solidFill>
                            <a:srgbClr val="000000"/>
                          </a:solidFill>
                          <a:effectLst/>
                        </a:rPr>
                        <a:t>Vlastní zdroje </a:t>
                      </a:r>
                      <a:endParaRPr lang="cs-CZ">
                        <a:effectLst/>
                      </a:endParaRP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19075" algn="just">
                        <a:buNone/>
                      </a:pPr>
                      <a:r>
                        <a:rPr lang="cs-CZ">
                          <a:solidFill>
                            <a:srgbClr val="000000"/>
                          </a:solidFill>
                          <a:effectLst/>
                        </a:rPr>
                        <a:t>500</a:t>
                      </a:r>
                      <a:endParaRPr lang="cs-CZ">
                        <a:effectLst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286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6556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F7CEFA-84C5-30B0-FF60-CF133C5B9C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nímek obrazovky, design&#10;&#10;Obsah generovaný pomocí AI může být nesprávný.">
            <a:extLst>
              <a:ext uri="{FF2B5EF4-FFF2-40B4-BE49-F238E27FC236}">
                <a16:creationId xmlns:a16="http://schemas.microsoft.com/office/drawing/2014/main" id="{A6499993-5AF8-A9B5-4629-39C464C59E4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043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F80E472-3E8B-5946-C800-C722EA35E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113" y="653649"/>
            <a:ext cx="10515600" cy="1325563"/>
          </a:xfrm>
        </p:spPr>
        <p:txBody>
          <a:bodyPr/>
          <a:lstStyle/>
          <a:p>
            <a:r>
              <a:rPr lang="cs-CZ" b="1">
                <a:solidFill>
                  <a:schemeClr val="accent1"/>
                </a:solidFill>
              </a:rPr>
              <a:t>Ekonomické </a:t>
            </a:r>
            <a:r>
              <a:rPr lang="cs-CZ" b="1">
                <a:solidFill>
                  <a:schemeClr val="accent6"/>
                </a:solidFill>
              </a:rPr>
              <a:t>ukazatele </a:t>
            </a:r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69EC207D-878E-C1B5-8EB4-38A2E948F8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8147782"/>
              </p:ext>
            </p:extLst>
          </p:nvPr>
        </p:nvGraphicFramePr>
        <p:xfrm>
          <a:off x="1809196" y="1714500"/>
          <a:ext cx="8262500" cy="44521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31250">
                  <a:extLst>
                    <a:ext uri="{9D8B030D-6E8A-4147-A177-3AD203B41FA5}">
                      <a16:colId xmlns:a16="http://schemas.microsoft.com/office/drawing/2014/main" val="1582657569"/>
                    </a:ext>
                  </a:extLst>
                </a:gridCol>
                <a:gridCol w="4131250">
                  <a:extLst>
                    <a:ext uri="{9D8B030D-6E8A-4147-A177-3AD203B41FA5}">
                      <a16:colId xmlns:a16="http://schemas.microsoft.com/office/drawing/2014/main" val="3407856593"/>
                    </a:ext>
                  </a:extLst>
                </a:gridCol>
              </a:tblGrid>
              <a:tr h="63602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  <a:latin typeface="Aptos Display"/>
                        </a:rPr>
                        <a:t>HLAVNÍ EKONOMICKÉ </a:t>
                      </a:r>
                      <a:br>
                        <a:rPr lang="cs-CZ" sz="1800">
                          <a:solidFill>
                            <a:srgbClr val="000000"/>
                          </a:solidFill>
                          <a:effectLst/>
                          <a:latin typeface="Aptos Display"/>
                        </a:rPr>
                      </a:b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  <a:latin typeface="Aptos Display"/>
                        </a:rPr>
                        <a:t>UKAZATELE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  <a:latin typeface="Aptos Display"/>
                        </a:rPr>
                        <a:t>ÚČETNÍ OBDOBÍ 2025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2368618"/>
                  </a:ext>
                </a:extLst>
              </a:tr>
              <a:tr h="636025"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cs-CZ" sz="1800">
                        <a:solidFill>
                          <a:schemeClr val="tx1"/>
                        </a:solidFill>
                        <a:effectLst/>
                        <a:latin typeface="Aptos Display"/>
                      </a:endParaRPr>
                    </a:p>
                    <a:p>
                      <a:pPr algn="l">
                        <a:buNone/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  <a:latin typeface="Aptos Display"/>
                        </a:rPr>
                        <a:t>Hospodářský výsledek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endParaRPr lang="cs-CZ" sz="1800">
                        <a:solidFill>
                          <a:schemeClr val="tx1"/>
                        </a:solidFill>
                        <a:effectLst/>
                        <a:latin typeface="Aptos Display"/>
                      </a:endParaRPr>
                    </a:p>
                    <a:p>
                      <a:pPr algn="r">
                        <a:buNone/>
                      </a:pPr>
                      <a:r>
                        <a:rPr lang="cs-CZ" sz="1800" b="1">
                          <a:solidFill>
                            <a:schemeClr val="tx1"/>
                          </a:solidFill>
                          <a:effectLst/>
                          <a:latin typeface="Aptos Display"/>
                        </a:rPr>
                        <a:t>749 tis. Kč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Aptos Display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1131871"/>
                  </a:ext>
                </a:extLst>
              </a:tr>
              <a:tr h="1272051"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cs-CZ" sz="1800">
                        <a:solidFill>
                          <a:schemeClr val="tx1"/>
                        </a:solidFill>
                        <a:effectLst/>
                        <a:latin typeface="Aptos Display"/>
                      </a:endParaRPr>
                    </a:p>
                    <a:p>
                      <a:pPr algn="l">
                        <a:buNone/>
                      </a:pPr>
                      <a:r>
                        <a:rPr lang="cs-CZ" sz="1800" u="sng">
                          <a:solidFill>
                            <a:schemeClr val="accent1"/>
                          </a:solidFill>
                          <a:effectLst/>
                          <a:latin typeface="Aptos Display"/>
                        </a:rPr>
                        <a:t>Výnosy celkem:</a:t>
                      </a:r>
                      <a:endParaRPr lang="cs-CZ" sz="1800">
                        <a:solidFill>
                          <a:schemeClr val="accent1"/>
                        </a:solidFill>
                        <a:effectLst/>
                        <a:latin typeface="Aptos Display"/>
                      </a:endParaRPr>
                    </a:p>
                    <a:p>
                      <a:pPr algn="l">
                        <a:buNone/>
                      </a:pPr>
                      <a:r>
                        <a:rPr lang="cs-CZ" sz="1800" b="0">
                          <a:solidFill>
                            <a:schemeClr val="tx1"/>
                          </a:solidFill>
                          <a:effectLst/>
                          <a:latin typeface="Aptos Display"/>
                        </a:rPr>
                        <a:t>Tržby z prodeje služeb</a:t>
                      </a:r>
                    </a:p>
                    <a:p>
                      <a:pPr algn="l">
                        <a:buNone/>
                      </a:pPr>
                      <a:r>
                        <a:rPr lang="cs-CZ" sz="1800" b="0">
                          <a:solidFill>
                            <a:schemeClr val="tx1"/>
                          </a:solidFill>
                          <a:effectLst/>
                          <a:latin typeface="Aptos Display"/>
                        </a:rPr>
                        <a:t>Úroky z vkladového účtu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endParaRPr lang="cs-CZ" sz="1800">
                        <a:solidFill>
                          <a:schemeClr val="tx1"/>
                        </a:solidFill>
                        <a:effectLst/>
                        <a:latin typeface="Aptos Display"/>
                      </a:endParaRPr>
                    </a:p>
                    <a:p>
                      <a:pPr algn="r">
                        <a:buNone/>
                      </a:pPr>
                      <a:r>
                        <a:rPr lang="cs-CZ" sz="1800" b="1">
                          <a:solidFill>
                            <a:schemeClr val="accent1"/>
                          </a:solidFill>
                          <a:effectLst/>
                          <a:latin typeface="Aptos Display"/>
                        </a:rPr>
                        <a:t>2 505 tis. Kč</a:t>
                      </a:r>
                      <a:endParaRPr lang="cs-CZ" sz="1800">
                        <a:solidFill>
                          <a:schemeClr val="accent1"/>
                        </a:solidFill>
                        <a:effectLst/>
                        <a:latin typeface="Aptos Display"/>
                      </a:endParaRPr>
                    </a:p>
                    <a:p>
                      <a:pPr algn="r">
                        <a:buNone/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  <a:latin typeface="Aptos Display"/>
                        </a:rPr>
                        <a:t>84 tis. Kč</a:t>
                      </a:r>
                    </a:p>
                    <a:p>
                      <a:pPr algn="r">
                        <a:buNone/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  <a:latin typeface="Aptos Display"/>
                        </a:rPr>
                        <a:t>2 421 tis. Kč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8926423"/>
                  </a:ext>
                </a:extLst>
              </a:tr>
              <a:tr h="1908077"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cs-CZ" sz="1800">
                        <a:solidFill>
                          <a:schemeClr val="tx1"/>
                        </a:solidFill>
                        <a:effectLst/>
                        <a:latin typeface="Aptos Display"/>
                      </a:endParaRPr>
                    </a:p>
                    <a:p>
                      <a:pPr algn="l">
                        <a:buNone/>
                      </a:pPr>
                      <a:r>
                        <a:rPr lang="cs-CZ" sz="1800" u="sng">
                          <a:solidFill>
                            <a:schemeClr val="accent1"/>
                          </a:solidFill>
                          <a:effectLst/>
                          <a:latin typeface="Aptos Display"/>
                        </a:rPr>
                        <a:t>Náklady celkem:</a:t>
                      </a:r>
                      <a:endParaRPr lang="cs-CZ" sz="1800">
                        <a:solidFill>
                          <a:schemeClr val="accent1"/>
                        </a:solidFill>
                        <a:effectLst/>
                        <a:latin typeface="Aptos Display"/>
                      </a:endParaRPr>
                    </a:p>
                    <a:p>
                      <a:pPr algn="l">
                        <a:buNone/>
                      </a:pPr>
                      <a:r>
                        <a:rPr lang="cs-CZ" sz="1800" b="0">
                          <a:solidFill>
                            <a:schemeClr val="tx1"/>
                          </a:solidFill>
                          <a:effectLst/>
                          <a:latin typeface="Aptos Display"/>
                        </a:rPr>
                        <a:t>Spotřebované nákupy</a:t>
                      </a:r>
                    </a:p>
                    <a:p>
                      <a:pPr algn="l">
                        <a:buNone/>
                      </a:pPr>
                      <a:r>
                        <a:rPr lang="cs-CZ" sz="1800" b="0">
                          <a:solidFill>
                            <a:schemeClr val="tx1"/>
                          </a:solidFill>
                          <a:effectLst/>
                          <a:latin typeface="Aptos Display"/>
                        </a:rPr>
                        <a:t>Služby</a:t>
                      </a:r>
                    </a:p>
                    <a:p>
                      <a:pPr algn="l">
                        <a:buNone/>
                      </a:pPr>
                      <a:r>
                        <a:rPr lang="cs-CZ" sz="1800" b="0">
                          <a:solidFill>
                            <a:schemeClr val="tx1"/>
                          </a:solidFill>
                          <a:effectLst/>
                          <a:latin typeface="Aptos Display"/>
                        </a:rPr>
                        <a:t>Osobní náklady</a:t>
                      </a:r>
                    </a:p>
                    <a:p>
                      <a:pPr algn="l">
                        <a:buNone/>
                      </a:pPr>
                      <a:r>
                        <a:rPr lang="cs-CZ" sz="1800" b="0">
                          <a:solidFill>
                            <a:schemeClr val="tx1"/>
                          </a:solidFill>
                          <a:effectLst/>
                          <a:latin typeface="Aptos Display"/>
                        </a:rPr>
                        <a:t>Ostatní náklady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endParaRPr lang="cs-CZ" sz="1800">
                        <a:solidFill>
                          <a:schemeClr val="tx1"/>
                        </a:solidFill>
                        <a:effectLst/>
                        <a:latin typeface="Aptos Display"/>
                      </a:endParaRPr>
                    </a:p>
                    <a:p>
                      <a:pPr algn="r">
                        <a:buNone/>
                      </a:pPr>
                      <a:r>
                        <a:rPr lang="cs-CZ" sz="1800" b="1">
                          <a:solidFill>
                            <a:schemeClr val="accent1"/>
                          </a:solidFill>
                          <a:effectLst/>
                          <a:latin typeface="Aptos Display"/>
                        </a:rPr>
                        <a:t>1 756 tis. Kč</a:t>
                      </a:r>
                      <a:endParaRPr lang="cs-CZ" sz="1800">
                        <a:solidFill>
                          <a:schemeClr val="accent1"/>
                        </a:solidFill>
                        <a:effectLst/>
                        <a:latin typeface="Aptos Display"/>
                      </a:endParaRPr>
                    </a:p>
                    <a:p>
                      <a:pPr algn="r">
                        <a:buNone/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  <a:latin typeface="Aptos Display"/>
                        </a:rPr>
                        <a:t>22 tis. Kč</a:t>
                      </a:r>
                    </a:p>
                    <a:p>
                      <a:pPr algn="r">
                        <a:buNone/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  <a:latin typeface="Aptos Display"/>
                        </a:rPr>
                        <a:t>1 592 tis. Kč</a:t>
                      </a:r>
                    </a:p>
                    <a:p>
                      <a:pPr algn="r">
                        <a:buNone/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  <a:latin typeface="Aptos Display"/>
                        </a:rPr>
                        <a:t>134 tis. Kč</a:t>
                      </a:r>
                    </a:p>
                    <a:p>
                      <a:pPr algn="r">
                        <a:buNone/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  <a:latin typeface="Aptos Display"/>
                        </a:rPr>
                        <a:t>8 tis. Kč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59579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25379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532A4F-6579-BB43-92D0-AD14F618B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nímek obrazovky, design&#10;&#10;Obsah generovaný pomocí AI může být nesprávný.">
            <a:extLst>
              <a:ext uri="{FF2B5EF4-FFF2-40B4-BE49-F238E27FC236}">
                <a16:creationId xmlns:a16="http://schemas.microsoft.com/office/drawing/2014/main" id="{98476AB8-F842-C5E6-A09D-CB74BC5833D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043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C9242B5-11AB-1772-FA49-9FC57C69F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14" y="501196"/>
            <a:ext cx="11722099" cy="1325563"/>
          </a:xfrm>
        </p:spPr>
        <p:txBody>
          <a:bodyPr/>
          <a:lstStyle/>
          <a:p>
            <a:r>
              <a:rPr lang="cs-CZ" sz="3900" b="1">
                <a:solidFill>
                  <a:schemeClr val="accent1"/>
                </a:solidFill>
              </a:rPr>
              <a:t>Harmonogram realizace </a:t>
            </a:r>
            <a:r>
              <a:rPr lang="cs-CZ" sz="3900" b="1">
                <a:solidFill>
                  <a:schemeClr val="accent6"/>
                </a:solidFill>
              </a:rPr>
              <a:t>Odpadového centra</a:t>
            </a:r>
            <a:r>
              <a:rPr lang="cs-CZ" sz="3900" b="1">
                <a:solidFill>
                  <a:schemeClr val="accent1"/>
                </a:solidFill>
              </a:rPr>
              <a:t> </a:t>
            </a:r>
            <a:r>
              <a:rPr lang="cs-CZ" sz="3900" b="1">
                <a:solidFill>
                  <a:schemeClr val="accent6"/>
                </a:solidFill>
              </a:rPr>
              <a:t>Olomouc</a:t>
            </a:r>
            <a:endParaRPr lang="cs-CZ" sz="3900">
              <a:solidFill>
                <a:schemeClr val="accent6"/>
              </a:solidFill>
            </a:endParaRPr>
          </a:p>
        </p:txBody>
      </p:sp>
      <p:pic>
        <p:nvPicPr>
          <p:cNvPr id="10" name="Zástupný obsah 9" descr="Obsah obrázku kreslené, snímek obrazovky&#10;&#10;Obsah generovaný pomocí AI může být nesprávný.">
            <a:extLst>
              <a:ext uri="{FF2B5EF4-FFF2-40B4-BE49-F238E27FC236}">
                <a16:creationId xmlns:a16="http://schemas.microsoft.com/office/drawing/2014/main" id="{895A2EA5-69EC-2B1B-F46F-3858390417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27001" y="1490057"/>
            <a:ext cx="11937999" cy="1702328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D95969DD-5157-8735-05CA-FC9BD01478D5}"/>
              </a:ext>
            </a:extLst>
          </p:cNvPr>
          <p:cNvSpPr txBox="1"/>
          <p:nvPr/>
        </p:nvSpPr>
        <p:spPr>
          <a:xfrm>
            <a:off x="496994" y="3203404"/>
            <a:ext cx="2244270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cs-CZ" b="1"/>
              <a:t>Dokončení VZ OC Olomouc</a:t>
            </a:r>
            <a:endParaRPr lang="cs-CZ"/>
          </a:p>
          <a:p>
            <a:pPr marL="285750" indent="-285750">
              <a:buFont typeface="Arial"/>
              <a:buChar char="•"/>
            </a:pPr>
            <a:r>
              <a:rPr lang="cs-CZ" b="1"/>
              <a:t>Příprava projektů Medlov a Hranice</a:t>
            </a:r>
            <a:endParaRPr lang="cs-CZ"/>
          </a:p>
          <a:p>
            <a:pPr marL="285750" indent="-285750">
              <a:buFont typeface="Arial"/>
              <a:buChar char="•"/>
            </a:pPr>
            <a:r>
              <a:rPr lang="cs-CZ" b="1"/>
              <a:t>Spuštění informačního systému SSOOK</a:t>
            </a:r>
            <a:endParaRPr lang="cs-CZ"/>
          </a:p>
          <a:p>
            <a:pPr algn="l"/>
            <a:endParaRPr lang="cs-CZ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C5D3759E-433B-CD7E-8ACF-FB9C7F6E54FC}"/>
              </a:ext>
            </a:extLst>
          </p:cNvPr>
          <p:cNvSpPr txBox="1"/>
          <p:nvPr/>
        </p:nvSpPr>
        <p:spPr>
          <a:xfrm>
            <a:off x="2919065" y="3203402"/>
            <a:ext cx="2180771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cs-CZ" b="1"/>
              <a:t>Stavba OC Olomouc </a:t>
            </a:r>
            <a:endParaRPr lang="cs-CZ"/>
          </a:p>
          <a:p>
            <a:pPr marL="285750" indent="-285750">
              <a:buFont typeface="Arial"/>
              <a:buChar char="•"/>
            </a:pPr>
            <a:r>
              <a:rPr lang="cs-CZ" b="1"/>
              <a:t>Stavba v Hranicích</a:t>
            </a:r>
            <a:endParaRPr lang="cs-CZ"/>
          </a:p>
          <a:p>
            <a:pPr marL="285750" indent="-285750">
              <a:buFont typeface="Arial"/>
              <a:buChar char="•"/>
            </a:pPr>
            <a:r>
              <a:rPr lang="cs-CZ" b="1"/>
              <a:t>Nastavení provozních řádů</a:t>
            </a:r>
            <a:endParaRPr lang="cs-CZ"/>
          </a:p>
          <a:p>
            <a:pPr marL="285750" indent="-285750">
              <a:buFont typeface="Arial"/>
              <a:buChar char="•"/>
            </a:pPr>
            <a:r>
              <a:rPr lang="cs-CZ" b="1"/>
              <a:t>Plán logistiky</a:t>
            </a:r>
            <a:endParaRPr lang="cs-CZ"/>
          </a:p>
          <a:p>
            <a:pPr marL="285750" indent="-285750">
              <a:buFont typeface="Arial"/>
              <a:buChar char="•"/>
            </a:pPr>
            <a:endParaRPr lang="cs-CZ"/>
          </a:p>
          <a:p>
            <a:pPr algn="l"/>
            <a:endParaRPr lang="cs-CZ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032B0911-F933-CABF-DFEC-D5C38AA7B4F9}"/>
              </a:ext>
            </a:extLst>
          </p:cNvPr>
          <p:cNvSpPr txBox="1"/>
          <p:nvPr/>
        </p:nvSpPr>
        <p:spPr>
          <a:xfrm>
            <a:off x="5096207" y="3194331"/>
            <a:ext cx="2117271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cs-CZ" b="1"/>
              <a:t>Spuštění OC Olomouc</a:t>
            </a:r>
            <a:endParaRPr lang="cs-CZ"/>
          </a:p>
          <a:p>
            <a:pPr marL="285750" indent="-285750">
              <a:buFont typeface="Arial"/>
              <a:buChar char="•"/>
            </a:pPr>
            <a:r>
              <a:rPr lang="cs-CZ" b="1"/>
              <a:t>Spuštění překládací stanice v Hranicích</a:t>
            </a:r>
            <a:endParaRPr lang="cs-CZ"/>
          </a:p>
          <a:p>
            <a:pPr marL="285750" indent="-285750">
              <a:buFont typeface="Arial"/>
              <a:buChar char="•"/>
            </a:pPr>
            <a:r>
              <a:rPr lang="cs-CZ" b="1"/>
              <a:t>Stavba v Medlově</a:t>
            </a:r>
            <a:endParaRPr lang="cs-CZ"/>
          </a:p>
          <a:p>
            <a:pPr marL="285750" indent="-285750">
              <a:buFont typeface="Arial"/>
              <a:buChar char="•"/>
            </a:pPr>
            <a:r>
              <a:rPr lang="cs-CZ" b="1"/>
              <a:t>Digitální dvojče OH OK</a:t>
            </a:r>
            <a:endParaRPr lang="cs-CZ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711ED8D0-39DF-895F-6E1F-33FA5E003BE2}"/>
              </a:ext>
            </a:extLst>
          </p:cNvPr>
          <p:cNvSpPr txBox="1"/>
          <p:nvPr/>
        </p:nvSpPr>
        <p:spPr>
          <a:xfrm>
            <a:off x="7100992" y="3203400"/>
            <a:ext cx="2298699" cy="31302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cs-CZ" b="1"/>
              <a:t>Optimalizace logistiky </a:t>
            </a:r>
            <a:endParaRPr lang="cs-CZ"/>
          </a:p>
          <a:p>
            <a:pPr marL="285750" indent="-285750">
              <a:buFont typeface="Arial"/>
              <a:buChar char="•"/>
            </a:pPr>
            <a:r>
              <a:rPr lang="cs-CZ" b="1"/>
              <a:t>Spuštění Medlov</a:t>
            </a:r>
            <a:endParaRPr lang="cs-CZ"/>
          </a:p>
          <a:p>
            <a:pPr marL="285750" indent="-285750">
              <a:buFont typeface="Arial"/>
              <a:buChar char="•"/>
            </a:pPr>
            <a:r>
              <a:rPr lang="cs-CZ" b="1"/>
              <a:t>Příprava na převzetí evidence ISPOP a EKO-KOM za obce</a:t>
            </a:r>
            <a:endParaRPr lang="cs-CZ"/>
          </a:p>
          <a:p>
            <a:pPr marL="285750" indent="-285750">
              <a:buFont typeface="Arial"/>
              <a:buChar char="•"/>
            </a:pPr>
            <a:r>
              <a:rPr lang="cs-CZ" b="1"/>
              <a:t>Doplnění překladišť</a:t>
            </a:r>
            <a:endParaRPr lang="cs-CZ"/>
          </a:p>
          <a:p>
            <a:pPr marL="285750" indent="-285750">
              <a:buFont typeface="Arial"/>
              <a:buChar char="•"/>
            </a:pPr>
            <a:endParaRPr lang="cs-CZ"/>
          </a:p>
          <a:p>
            <a:pPr algn="l"/>
            <a:endParaRPr lang="cs-CZ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43DD7BD9-9854-D4B3-9222-C4395C7D3733}"/>
              </a:ext>
            </a:extLst>
          </p:cNvPr>
          <p:cNvSpPr txBox="1"/>
          <p:nvPr/>
        </p:nvSpPr>
        <p:spPr>
          <a:xfrm>
            <a:off x="9396063" y="3194331"/>
            <a:ext cx="2316841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cs-CZ" b="1"/>
              <a:t>Zahájení přípravy energetické koncovky se soukromým investorem</a:t>
            </a:r>
            <a:endParaRPr lang="cs-CZ"/>
          </a:p>
          <a:p>
            <a:pPr marL="285750" indent="-285750">
              <a:buFont typeface="Arial"/>
              <a:buChar char="•"/>
            </a:pPr>
            <a:r>
              <a:rPr lang="cs-CZ" b="1"/>
              <a:t>Převzetí evidence </a:t>
            </a:r>
            <a:br>
              <a:rPr lang="cs-CZ" b="1"/>
            </a:br>
            <a:r>
              <a:rPr lang="cs-CZ" b="1"/>
              <a:t>EKO-KOM a ISPOP</a:t>
            </a:r>
            <a:endParaRPr lang="cs-CZ"/>
          </a:p>
          <a:p>
            <a:pPr marL="285750" indent="-285750">
              <a:buFont typeface="Arial"/>
              <a:buChar char="•"/>
            </a:pPr>
            <a:endParaRPr lang="cs-CZ"/>
          </a:p>
          <a:p>
            <a:pPr algn="l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8411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3E1AA7-38E5-FC16-0581-9ADF5BDF43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snímek obrazovky, design&#10;&#10;Obsah generovaný pomocí AI může být nesprávný.">
            <a:extLst>
              <a:ext uri="{FF2B5EF4-FFF2-40B4-BE49-F238E27FC236}">
                <a16:creationId xmlns:a16="http://schemas.microsoft.com/office/drawing/2014/main" id="{ECFA87C7-B8C6-65EF-9673-EBCD9006A4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0436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5A17F4DA-E369-0FF4-8EE0-2DC986F67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256" y="80836"/>
            <a:ext cx="10515600" cy="3351753"/>
          </a:xfrm>
        </p:spPr>
        <p:txBody>
          <a:bodyPr>
            <a:normAutofit/>
          </a:bodyPr>
          <a:lstStyle/>
          <a:p>
            <a:pPr algn="ctr"/>
            <a:br>
              <a:rPr lang="cs-CZ" b="1"/>
            </a:br>
            <a:r>
              <a:rPr lang="cs-CZ" sz="4800" b="1">
                <a:solidFill>
                  <a:schemeClr val="accent1"/>
                </a:solidFill>
              </a:rPr>
              <a:t>Budujeme smysluplné </a:t>
            </a:r>
            <a:br>
              <a:rPr lang="cs-CZ" sz="4800" b="1"/>
            </a:br>
            <a:r>
              <a:rPr lang="cs-CZ" sz="4800" b="1">
                <a:solidFill>
                  <a:schemeClr val="accent1"/>
                </a:solidFill>
              </a:rPr>
              <a:t>řešení komunálních odpadů</a:t>
            </a:r>
            <a:br>
              <a:rPr lang="cs-CZ" b="1"/>
            </a:br>
            <a:br>
              <a:rPr lang="cs-CZ" b="1"/>
            </a:br>
            <a:endParaRPr lang="cs-CZ" sz="3000" b="1">
              <a:solidFill>
                <a:srgbClr val="000000"/>
              </a:solidFill>
            </a:endParaRPr>
          </a:p>
        </p:txBody>
      </p:sp>
      <p:sp>
        <p:nvSpPr>
          <p:cNvPr id="2" name="Nadpis 3">
            <a:extLst>
              <a:ext uri="{FF2B5EF4-FFF2-40B4-BE49-F238E27FC236}">
                <a16:creationId xmlns:a16="http://schemas.microsoft.com/office/drawing/2014/main" id="{BBD4B913-4F63-7C67-30D5-3BE68AF14D0A}"/>
              </a:ext>
            </a:extLst>
          </p:cNvPr>
          <p:cNvSpPr txBox="1">
            <a:spLocks/>
          </p:cNvSpPr>
          <p:nvPr/>
        </p:nvSpPr>
        <p:spPr>
          <a:xfrm>
            <a:off x="861902" y="2226733"/>
            <a:ext cx="10297137" cy="714991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2">
                <a:lumMod val="10000"/>
                <a:lumOff val="90000"/>
              </a:schemeClr>
            </a:solidFill>
          </a:ln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000" b="1">
                <a:solidFill>
                  <a:srgbClr val="000000"/>
                </a:solidFill>
              </a:rPr>
              <a:t>František Polách                         Miroslav Žbánek                      Jaroslav Střelák</a:t>
            </a:r>
          </a:p>
        </p:txBody>
      </p:sp>
      <p:sp>
        <p:nvSpPr>
          <p:cNvPr id="3" name="Nadpis 3">
            <a:extLst>
              <a:ext uri="{FF2B5EF4-FFF2-40B4-BE49-F238E27FC236}">
                <a16:creationId xmlns:a16="http://schemas.microsoft.com/office/drawing/2014/main" id="{D6617A9E-5CA9-861A-8761-5B91D84D83E4}"/>
              </a:ext>
            </a:extLst>
          </p:cNvPr>
          <p:cNvSpPr txBox="1">
            <a:spLocks/>
          </p:cNvSpPr>
          <p:nvPr/>
        </p:nvSpPr>
        <p:spPr>
          <a:xfrm>
            <a:off x="4070555" y="3108676"/>
            <a:ext cx="4218039" cy="23383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100" b="1"/>
              <a:t>Lukáš Václavík </a:t>
            </a:r>
            <a:br>
              <a:rPr lang="cs-CZ" sz="2100" b="1"/>
            </a:br>
            <a:r>
              <a:rPr lang="cs-CZ" sz="2100" b="1">
                <a:solidFill>
                  <a:srgbClr val="000000"/>
                </a:solidFill>
              </a:rPr>
              <a:t>Pavel Polánek</a:t>
            </a:r>
          </a:p>
          <a:p>
            <a:pPr algn="ctr"/>
            <a:r>
              <a:rPr lang="cs-CZ" sz="2100" b="1">
                <a:solidFill>
                  <a:srgbClr val="000000"/>
                </a:solidFill>
              </a:rPr>
              <a:t>Petr Přidal  </a:t>
            </a:r>
            <a:endParaRPr lang="cs-CZ" sz="2100"/>
          </a:p>
          <a:p>
            <a:pPr algn="ctr"/>
            <a:r>
              <a:rPr lang="cs-CZ" sz="2100" b="1"/>
              <a:t>Rebeka Vávrová </a:t>
            </a:r>
          </a:p>
          <a:p>
            <a:pPr algn="ctr"/>
            <a:r>
              <a:rPr lang="cs-CZ" sz="2100" b="1"/>
              <a:t>Radka Kmochová</a:t>
            </a:r>
          </a:p>
          <a:p>
            <a:pPr algn="ctr"/>
            <a:r>
              <a:rPr lang="cs-CZ" sz="2100" b="1">
                <a:solidFill>
                  <a:srgbClr val="000000"/>
                </a:solidFill>
              </a:rPr>
              <a:t>Květoslava Dvořáková </a:t>
            </a:r>
            <a:br>
              <a:rPr lang="cs-CZ" sz="2100" b="1"/>
            </a:br>
            <a:r>
              <a:rPr lang="cs-CZ" sz="2100" b="1">
                <a:solidFill>
                  <a:srgbClr val="000000"/>
                </a:solidFill>
              </a:rPr>
              <a:t>Lenka Havránek Malenková </a:t>
            </a:r>
            <a:endParaRPr lang="cs-CZ" sz="2100"/>
          </a:p>
          <a:p>
            <a:endParaRPr lang="cs-CZ" sz="3000" b="1">
              <a:solidFill>
                <a:srgbClr val="000000"/>
              </a:solidFill>
            </a:endParaRPr>
          </a:p>
        </p:txBody>
      </p:sp>
      <p:sp>
        <p:nvSpPr>
          <p:cNvPr id="6" name="Nadpis 3">
            <a:extLst>
              <a:ext uri="{FF2B5EF4-FFF2-40B4-BE49-F238E27FC236}">
                <a16:creationId xmlns:a16="http://schemas.microsoft.com/office/drawing/2014/main" id="{C4DE6575-B0A4-6C0E-6EF1-EB03BDB6975C}"/>
              </a:ext>
            </a:extLst>
          </p:cNvPr>
          <p:cNvSpPr txBox="1">
            <a:spLocks/>
          </p:cNvSpPr>
          <p:nvPr/>
        </p:nvSpPr>
        <p:spPr>
          <a:xfrm>
            <a:off x="2419" y="5302955"/>
            <a:ext cx="12187163" cy="1575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400" b="1">
                <a:solidFill>
                  <a:schemeClr val="accent1"/>
                </a:solidFill>
              </a:rPr>
              <a:t>a kolektiv ... </a:t>
            </a:r>
            <a:endParaRPr lang="cs-CZ" sz="2800">
              <a:solidFill>
                <a:schemeClr val="accent1"/>
              </a:solidFill>
            </a:endParaRPr>
          </a:p>
        </p:txBody>
      </p:sp>
      <p:pic>
        <p:nvPicPr>
          <p:cNvPr id="8" name="Picture 4" descr="Logomanuál | Technické služby města Olomouce, a.s.">
            <a:extLst>
              <a:ext uri="{FF2B5EF4-FFF2-40B4-BE49-F238E27FC236}">
                <a16:creationId xmlns:a16="http://schemas.microsoft.com/office/drawing/2014/main" id="{D90659D9-748D-7BAF-C44C-2AE16FB53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-15227" y="5259185"/>
            <a:ext cx="1636259" cy="122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91588CC-22B9-9662-CF1D-D5939FF356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7757446" y="5509574"/>
            <a:ext cx="2770414" cy="864316"/>
          </a:xfrm>
          <a:prstGeom prst="rect">
            <a:avLst/>
          </a:prstGeom>
        </p:spPr>
      </p:pic>
      <p:pic>
        <p:nvPicPr>
          <p:cNvPr id="12" name="Picture 6" descr="EKO – UNIMED s.r.o.">
            <a:extLst>
              <a:ext uri="{FF2B5EF4-FFF2-40B4-BE49-F238E27FC236}">
                <a16:creationId xmlns:a16="http://schemas.microsoft.com/office/drawing/2014/main" id="{66192B21-76A2-2926-8C21-754C49E21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460" y="4914282"/>
            <a:ext cx="1211292" cy="134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Úvod - Technické služby města Přerova">
            <a:extLst>
              <a:ext uri="{FF2B5EF4-FFF2-40B4-BE49-F238E27FC236}">
                <a16:creationId xmlns:a16="http://schemas.microsoft.com/office/drawing/2014/main" id="{BF624BC7-3DB6-362A-3FAE-8F6BDACDC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8939" y="5627332"/>
            <a:ext cx="1403833" cy="6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399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4ED6B8-FD7D-76E3-4448-39D625169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nímek obrazovky, design&#10;&#10;Obsah generovaný pomocí AI může být nesprávný.">
            <a:extLst>
              <a:ext uri="{FF2B5EF4-FFF2-40B4-BE49-F238E27FC236}">
                <a16:creationId xmlns:a16="http://schemas.microsoft.com/office/drawing/2014/main" id="{53C530ED-9CC0-4529-2F42-9943B4D1832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0436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C735C197-7396-BD8E-6DE9-C9FE645087E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269735" y="2197975"/>
            <a:ext cx="5472893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altLang="cs-CZ" sz="6600" b="1">
                <a:solidFill>
                  <a:schemeClr val="accent1"/>
                </a:solidFill>
              </a:rPr>
              <a:t>O odpady se </a:t>
            </a:r>
            <a:r>
              <a:rPr lang="cs-CZ" altLang="cs-CZ" sz="6600" b="1">
                <a:solidFill>
                  <a:schemeClr val="accent6"/>
                </a:solidFill>
              </a:rPr>
              <a:t>postaráme.</a:t>
            </a:r>
          </a:p>
        </p:txBody>
      </p:sp>
      <p:sp>
        <p:nvSpPr>
          <p:cNvPr id="9" name="AutoShape 2" descr="Náhled obrázku">
            <a:extLst>
              <a:ext uri="{FF2B5EF4-FFF2-40B4-BE49-F238E27FC236}">
                <a16:creationId xmlns:a16="http://schemas.microsoft.com/office/drawing/2014/main" id="{136A295F-23A2-8E36-DF09-A1258A008B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A9646739-DB36-0FC7-EFBD-42C0DB4BD190}"/>
              </a:ext>
            </a:extLst>
          </p:cNvPr>
          <p:cNvGrpSpPr/>
          <p:nvPr/>
        </p:nvGrpSpPr>
        <p:grpSpPr>
          <a:xfrm>
            <a:off x="3488871" y="3948652"/>
            <a:ext cx="8706491" cy="2445937"/>
            <a:chOff x="2920760" y="3011948"/>
            <a:chExt cx="7998421" cy="2151137"/>
          </a:xfrm>
        </p:grpSpPr>
        <p:pic>
          <p:nvPicPr>
            <p:cNvPr id="11" name="Obrázek 10">
              <a:extLst>
                <a:ext uri="{FF2B5EF4-FFF2-40B4-BE49-F238E27FC236}">
                  <a16:creationId xmlns:a16="http://schemas.microsoft.com/office/drawing/2014/main" id="{722CD748-37E8-A25A-7774-C539CB439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/>
          </p:blipFill>
          <p:spPr>
            <a:xfrm>
              <a:off x="2920760" y="3043578"/>
              <a:ext cx="2684446" cy="2114103"/>
            </a:xfrm>
            <a:prstGeom prst="rect">
              <a:avLst/>
            </a:prstGeom>
          </p:spPr>
        </p:pic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55978AF9-5F00-04C3-8A3D-2CD26B2DE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/>
          </p:blipFill>
          <p:spPr>
            <a:xfrm>
              <a:off x="4909359" y="3011948"/>
              <a:ext cx="5007527" cy="2150630"/>
            </a:xfrm>
            <a:prstGeom prst="rect">
              <a:avLst/>
            </a:prstGeom>
          </p:spPr>
        </p:pic>
        <p:pic>
          <p:nvPicPr>
            <p:cNvPr id="13" name="Obrázek 12">
              <a:extLst>
                <a:ext uri="{FF2B5EF4-FFF2-40B4-BE49-F238E27FC236}">
                  <a16:creationId xmlns:a16="http://schemas.microsoft.com/office/drawing/2014/main" id="{221BEBC1-56B7-7923-BF9A-E196C4D69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88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/>
          </p:blipFill>
          <p:spPr>
            <a:xfrm>
              <a:off x="9230254" y="3025436"/>
              <a:ext cx="1688927" cy="2137649"/>
            </a:xfrm>
            <a:prstGeom prst="rect">
              <a:avLst/>
            </a:prstGeom>
          </p:spPr>
        </p:pic>
      </p:grpSp>
      <p:pic>
        <p:nvPicPr>
          <p:cNvPr id="3076" name="Picture 4" descr="Logomanuál | Technické služby města Olomouce, a.s.">
            <a:extLst>
              <a:ext uri="{FF2B5EF4-FFF2-40B4-BE49-F238E27FC236}">
                <a16:creationId xmlns:a16="http://schemas.microsoft.com/office/drawing/2014/main" id="{3C101601-DBC4-DF6A-1787-75733A5D6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4458350" y="294602"/>
            <a:ext cx="1636259" cy="122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A70EA4E3-C2CF-E238-75AF-E5D17B1043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/>
        </p:blipFill>
        <p:spPr>
          <a:xfrm>
            <a:off x="6256450" y="291258"/>
            <a:ext cx="2770414" cy="864316"/>
          </a:xfrm>
          <a:prstGeom prst="rect">
            <a:avLst/>
          </a:prstGeom>
        </p:spPr>
      </p:pic>
      <p:pic>
        <p:nvPicPr>
          <p:cNvPr id="3078" name="Picture 6" descr="EKO – UNIMED s.r.o.">
            <a:extLst>
              <a:ext uri="{FF2B5EF4-FFF2-40B4-BE49-F238E27FC236}">
                <a16:creationId xmlns:a16="http://schemas.microsoft.com/office/drawing/2014/main" id="{C5B6F5BA-97C0-F9CF-2EC1-DA46AC916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9138" y="408826"/>
            <a:ext cx="1211292" cy="134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Úvod - Technické služby města Přerova">
            <a:extLst>
              <a:ext uri="{FF2B5EF4-FFF2-40B4-BE49-F238E27FC236}">
                <a16:creationId xmlns:a16="http://schemas.microsoft.com/office/drawing/2014/main" id="{883C8383-7715-2B26-3839-7A40093EB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2325" y="410491"/>
            <a:ext cx="1403833" cy="6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785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ozadí">
            <a:extLst>
              <a:ext uri="{FF2B5EF4-FFF2-40B4-BE49-F238E27FC236}">
                <a16:creationId xmlns:a16="http://schemas.microsoft.com/office/drawing/2014/main" id="{1B963D35-E602-47F0-69CF-51565CB99BF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0436"/>
          </a:xfrm>
          <a:prstGeom prst="rect">
            <a:avLst/>
          </a:prstGeom>
        </p:spPr>
      </p:pic>
      <p:pic>
        <p:nvPicPr>
          <p:cNvPr id="40" name="Obrázek odpadové hospodářství"/>
          <p:cNvPicPr>
            <a:picLocks noChangeAspect="1"/>
          </p:cNvPicPr>
          <p:nvPr/>
        </p:nvPicPr>
        <p:blipFill>
          <a:blip r:embed="rId3"/>
          <a:srcRect t="16500" b="13845"/>
          <a:stretch>
            <a:fillRect/>
          </a:stretch>
        </p:blipFill>
        <p:spPr>
          <a:xfrm>
            <a:off x="985966" y="1908629"/>
            <a:ext cx="4561112" cy="3040741"/>
          </a:xfrm>
          <a:prstGeom prst="roundRect">
            <a:avLst>
              <a:gd name="adj" fmla="val 3000"/>
            </a:avLst>
          </a:prstGeom>
          <a:ln w="38100">
            <a:solidFill>
              <a:schemeClr val="accent1"/>
            </a:solidFill>
          </a:ln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F3E94D19-7606-E956-A699-A18D8E6C4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419" y="806680"/>
            <a:ext cx="11573299" cy="9270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cs-CZ" b="1">
                <a:solidFill>
                  <a:schemeClr val="accent1"/>
                </a:solidFill>
              </a:rPr>
              <a:t>Dva pilíře </a:t>
            </a:r>
            <a:r>
              <a:rPr lang="cs-CZ" b="1">
                <a:solidFill>
                  <a:schemeClr val="accent6"/>
                </a:solidFill>
              </a:rPr>
              <a:t>společnosti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0379F9B-A921-93D2-69F7-B839BAB36FBF}"/>
              </a:ext>
            </a:extLst>
          </p:cNvPr>
          <p:cNvSpPr txBox="1"/>
          <p:nvPr/>
        </p:nvSpPr>
        <p:spPr>
          <a:xfrm>
            <a:off x="428419" y="5106103"/>
            <a:ext cx="5639664" cy="578882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cs-CZ" sz="2800" b="1">
                <a:solidFill>
                  <a:schemeClr val="bg1"/>
                </a:solidFill>
              </a:rPr>
              <a:t>Komplexní služby pro obce 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BB8B7149-83A0-B177-0BEF-6C50BC89E72E}"/>
              </a:ext>
            </a:extLst>
          </p:cNvPr>
          <p:cNvSpPr txBox="1"/>
          <p:nvPr/>
        </p:nvSpPr>
        <p:spPr>
          <a:xfrm>
            <a:off x="6296251" y="5087673"/>
            <a:ext cx="5639664" cy="578882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cs-CZ" sz="2800" b="1">
                <a:solidFill>
                  <a:schemeClr val="bg1"/>
                </a:solidFill>
              </a:rPr>
              <a:t>Odpadová infrastruktura</a:t>
            </a:r>
          </a:p>
        </p:txBody>
      </p:sp>
      <p:pic>
        <p:nvPicPr>
          <p:cNvPr id="13" name="Obrázek dotřiďovací linka">
            <a:extLst>
              <a:ext uri="{FF2B5EF4-FFF2-40B4-BE49-F238E27FC236}">
                <a16:creationId xmlns:a16="http://schemas.microsoft.com/office/drawing/2014/main" id="{B8AA5D55-FED1-A6B7-1373-3410105E95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3820" y="1908629"/>
            <a:ext cx="4561113" cy="3040742"/>
          </a:xfrm>
          <a:prstGeom prst="roundRect">
            <a:avLst>
              <a:gd name="adj" fmla="val 3000"/>
            </a:avLst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57786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A50CC-8040-4F44-A831-56F18F746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snímek obrazovky, design&#10;&#10;Obsah generovaný pomocí AI může být nesprávný.">
            <a:extLst>
              <a:ext uri="{FF2B5EF4-FFF2-40B4-BE49-F238E27FC236}">
                <a16:creationId xmlns:a16="http://schemas.microsoft.com/office/drawing/2014/main" id="{61846794-5B49-5294-2D45-E4F11324E02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0436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0B8E05C0-1DC2-2832-863D-A9F3256CE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419" y="806680"/>
            <a:ext cx="11573299" cy="9270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cs-CZ" b="1">
                <a:solidFill>
                  <a:schemeClr val="accent1"/>
                </a:solidFill>
              </a:rPr>
              <a:t>Co zajišťuje </a:t>
            </a:r>
            <a:r>
              <a:rPr lang="cs-CZ" b="1">
                <a:solidFill>
                  <a:schemeClr val="accent6"/>
                </a:solidFill>
              </a:rPr>
              <a:t>komplexní služba</a:t>
            </a:r>
            <a:endParaRPr lang="cs-CZ">
              <a:solidFill>
                <a:schemeClr val="accent6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FC083EA5-2BAA-6ED9-8CA7-F59DB0431006}"/>
              </a:ext>
            </a:extLst>
          </p:cNvPr>
          <p:cNvSpPr txBox="1"/>
          <p:nvPr/>
        </p:nvSpPr>
        <p:spPr>
          <a:xfrm>
            <a:off x="3329007" y="5225417"/>
            <a:ext cx="5639664" cy="578882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cs-CZ" sz="2800" b="1">
                <a:solidFill>
                  <a:schemeClr val="bg1"/>
                </a:solidFill>
              </a:rPr>
              <a:t>Odpady od A až po Z</a:t>
            </a:r>
          </a:p>
        </p:txBody>
      </p:sp>
      <p:sp>
        <p:nvSpPr>
          <p:cNvPr id="28" name="Obdélník: se zakulacenými rohy 27">
            <a:extLst>
              <a:ext uri="{FF2B5EF4-FFF2-40B4-BE49-F238E27FC236}">
                <a16:creationId xmlns:a16="http://schemas.microsoft.com/office/drawing/2014/main" id="{653D6B15-15A8-33D7-BC4E-FCD349D8524F}"/>
              </a:ext>
            </a:extLst>
          </p:cNvPr>
          <p:cNvSpPr/>
          <p:nvPr/>
        </p:nvSpPr>
        <p:spPr>
          <a:xfrm>
            <a:off x="283221" y="2326460"/>
            <a:ext cx="2616424" cy="230622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  <a:p>
            <a:pPr algn="ctr"/>
            <a:endParaRPr lang="cs-CZ" b="1">
              <a:solidFill>
                <a:schemeClr val="tx1"/>
              </a:solidFill>
            </a:endParaRPr>
          </a:p>
          <a:p>
            <a:pPr algn="ctr"/>
            <a:endParaRPr lang="cs-CZ" b="1">
              <a:solidFill>
                <a:schemeClr val="tx1"/>
              </a:solidFill>
            </a:endParaRPr>
          </a:p>
          <a:p>
            <a:pPr algn="ctr"/>
            <a:r>
              <a:rPr lang="cs-CZ" b="1">
                <a:solidFill>
                  <a:schemeClr val="tx1"/>
                </a:solidFill>
              </a:rPr>
              <a:t>Studie na zhodnocení odpadového hospodářství </a:t>
            </a:r>
            <a:endParaRPr lang="cs-CZ">
              <a:solidFill>
                <a:schemeClr val="tx1"/>
              </a:solidFill>
            </a:endParaRPr>
          </a:p>
        </p:txBody>
      </p:sp>
      <p:sp>
        <p:nvSpPr>
          <p:cNvPr id="32" name="Obdélník: se zakulacenými rohy 31">
            <a:extLst>
              <a:ext uri="{FF2B5EF4-FFF2-40B4-BE49-F238E27FC236}">
                <a16:creationId xmlns:a16="http://schemas.microsoft.com/office/drawing/2014/main" id="{18786B32-D207-5D7C-5BD8-855200E4928D}"/>
              </a:ext>
            </a:extLst>
          </p:cNvPr>
          <p:cNvSpPr/>
          <p:nvPr/>
        </p:nvSpPr>
        <p:spPr>
          <a:xfrm>
            <a:off x="3324476" y="2326459"/>
            <a:ext cx="2596194" cy="230622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cs-CZ" b="1">
              <a:solidFill>
                <a:schemeClr val="tx1"/>
              </a:solidFill>
            </a:endParaRPr>
          </a:p>
          <a:p>
            <a:pPr algn="ctr"/>
            <a:r>
              <a:rPr lang="cs-CZ" b="1">
                <a:solidFill>
                  <a:schemeClr val="tx1"/>
                </a:solidFill>
              </a:rPr>
              <a:t>Čipování nádob</a:t>
            </a:r>
            <a:br>
              <a:rPr lang="cs-CZ" b="1"/>
            </a:br>
            <a:r>
              <a:rPr lang="cs-CZ" b="1">
                <a:solidFill>
                  <a:schemeClr val="tx1"/>
                </a:solidFill>
              </a:rPr>
              <a:t>132,4 kHz</a:t>
            </a:r>
            <a:endParaRPr lang="cs-CZ">
              <a:solidFill>
                <a:schemeClr val="tx1"/>
              </a:solidFill>
            </a:endParaRPr>
          </a:p>
        </p:txBody>
      </p:sp>
      <p:sp>
        <p:nvSpPr>
          <p:cNvPr id="33" name="Obdélník: se zakulacenými rohy 32">
            <a:extLst>
              <a:ext uri="{FF2B5EF4-FFF2-40B4-BE49-F238E27FC236}">
                <a16:creationId xmlns:a16="http://schemas.microsoft.com/office/drawing/2014/main" id="{5B9A21EE-5F8A-36D7-D61C-D78A5AD6FF3C}"/>
              </a:ext>
            </a:extLst>
          </p:cNvPr>
          <p:cNvSpPr/>
          <p:nvPr/>
        </p:nvSpPr>
        <p:spPr>
          <a:xfrm>
            <a:off x="6352247" y="2326459"/>
            <a:ext cx="2616424" cy="230622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cs-CZ" b="1">
              <a:solidFill>
                <a:schemeClr val="tx1"/>
              </a:solidFill>
            </a:endParaRPr>
          </a:p>
          <a:p>
            <a:pPr algn="ctr"/>
            <a:r>
              <a:rPr lang="cs-CZ" b="1">
                <a:solidFill>
                  <a:schemeClr val="tx1"/>
                </a:solidFill>
              </a:rPr>
              <a:t>Změna poplatku za odpady</a:t>
            </a:r>
            <a:endParaRPr lang="cs-CZ">
              <a:solidFill>
                <a:schemeClr val="tx1"/>
              </a:solidFill>
            </a:endParaRPr>
          </a:p>
        </p:txBody>
      </p:sp>
      <p:sp>
        <p:nvSpPr>
          <p:cNvPr id="34" name="Obdélník: se zakulacenými rohy 33">
            <a:extLst>
              <a:ext uri="{FF2B5EF4-FFF2-40B4-BE49-F238E27FC236}">
                <a16:creationId xmlns:a16="http://schemas.microsoft.com/office/drawing/2014/main" id="{D16C3A16-FB5A-2EED-7762-BABB105796D3}"/>
              </a:ext>
            </a:extLst>
          </p:cNvPr>
          <p:cNvSpPr/>
          <p:nvPr/>
        </p:nvSpPr>
        <p:spPr>
          <a:xfrm>
            <a:off x="9386760" y="2326459"/>
            <a:ext cx="2616424" cy="23062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cs-CZ" b="1">
              <a:solidFill>
                <a:schemeClr val="tx1"/>
              </a:solidFill>
            </a:endParaRPr>
          </a:p>
          <a:p>
            <a:pPr algn="ctr"/>
            <a:r>
              <a:rPr lang="cs-CZ" b="1">
                <a:solidFill>
                  <a:schemeClr val="tx1"/>
                </a:solidFill>
              </a:rPr>
              <a:t>Soutěžení svozu odpadu  </a:t>
            </a:r>
            <a:endParaRPr lang="cs-CZ">
              <a:solidFill>
                <a:schemeClr val="tx1"/>
              </a:solidFill>
            </a:endParaRPr>
          </a:p>
        </p:txBody>
      </p:sp>
      <p:pic>
        <p:nvPicPr>
          <p:cNvPr id="35" name="Grafický objekt 34" descr="Kalkulačka obrys">
            <a:extLst>
              <a:ext uri="{FF2B5EF4-FFF2-40B4-BE49-F238E27FC236}">
                <a16:creationId xmlns:a16="http://schemas.microsoft.com/office/drawing/2014/main" id="{3E3A73B8-9B75-DE22-E2E4-48A14337523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4234" y="2324437"/>
            <a:ext cx="914400" cy="914400"/>
          </a:xfrm>
          <a:prstGeom prst="rect">
            <a:avLst/>
          </a:prstGeom>
        </p:spPr>
      </p:pic>
      <p:pic>
        <p:nvPicPr>
          <p:cNvPr id="36" name="Grafický objekt 35" descr="Procesor obrys">
            <a:extLst>
              <a:ext uri="{FF2B5EF4-FFF2-40B4-BE49-F238E27FC236}">
                <a16:creationId xmlns:a16="http://schemas.microsoft.com/office/drawing/2014/main" id="{4A0DAD83-9FC3-B10D-1B48-A54EFD34C5C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62004" y="2324437"/>
            <a:ext cx="914400" cy="914400"/>
          </a:xfrm>
          <a:prstGeom prst="rect">
            <a:avLst/>
          </a:prstGeom>
        </p:spPr>
      </p:pic>
      <p:pic>
        <p:nvPicPr>
          <p:cNvPr id="37" name="Grafický objekt 36" descr="Peníze obrys">
            <a:extLst>
              <a:ext uri="{FF2B5EF4-FFF2-40B4-BE49-F238E27FC236}">
                <a16:creationId xmlns:a16="http://schemas.microsoft.com/office/drawing/2014/main" id="{B619DED7-4311-7003-5707-0AE8D95824E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03260" y="2324437"/>
            <a:ext cx="914400" cy="914400"/>
          </a:xfrm>
          <a:prstGeom prst="rect">
            <a:avLst/>
          </a:prstGeom>
        </p:spPr>
      </p:pic>
      <p:pic>
        <p:nvPicPr>
          <p:cNvPr id="39" name="Grafický objekt 38" descr="Odpadky obrys">
            <a:extLst>
              <a:ext uri="{FF2B5EF4-FFF2-40B4-BE49-F238E27FC236}">
                <a16:creationId xmlns:a16="http://schemas.microsoft.com/office/drawing/2014/main" id="{DDB2623C-F4D6-5242-E7C5-FE3FA1215C7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37773" y="232443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900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1DBA4E-1327-7ADB-C9BD-796D90BF2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snímek obrazovky, design&#10;&#10;Obsah generovaný pomocí AI může být nesprávný.">
            <a:extLst>
              <a:ext uri="{FF2B5EF4-FFF2-40B4-BE49-F238E27FC236}">
                <a16:creationId xmlns:a16="http://schemas.microsoft.com/office/drawing/2014/main" id="{A2EB79EE-9A58-D0BC-8D9F-55EFF9D0174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0436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D6A5CD7B-B98E-4AE0-2C69-CA535DB45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419" y="806680"/>
            <a:ext cx="11573299" cy="9270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cs-CZ" b="1">
                <a:solidFill>
                  <a:schemeClr val="accent1"/>
                </a:solidFill>
              </a:rPr>
              <a:t>Komu už jsme </a:t>
            </a:r>
            <a:r>
              <a:rPr lang="cs-CZ" b="1">
                <a:solidFill>
                  <a:schemeClr val="accent6"/>
                </a:solidFill>
              </a:rPr>
              <a:t>pomohli:</a:t>
            </a:r>
            <a:endParaRPr lang="cs-CZ">
              <a:solidFill>
                <a:schemeClr val="accent6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1D3932A-0D18-E7D7-7C04-348C5B83CAE2}"/>
              </a:ext>
            </a:extLst>
          </p:cNvPr>
          <p:cNvSpPr txBox="1"/>
          <p:nvPr/>
        </p:nvSpPr>
        <p:spPr>
          <a:xfrm>
            <a:off x="3329448" y="5361423"/>
            <a:ext cx="5639286" cy="578882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cs-CZ" sz="2800" b="1">
                <a:solidFill>
                  <a:schemeClr val="bg1"/>
                </a:solidFill>
              </a:rPr>
              <a:t>Pomůžeme i Vám </a:t>
            </a:r>
            <a:endParaRPr lang="cs-CZ" sz="2800">
              <a:solidFill>
                <a:schemeClr val="bg1"/>
              </a:solidFill>
            </a:endParaRPr>
          </a:p>
        </p:txBody>
      </p:sp>
      <p:sp>
        <p:nvSpPr>
          <p:cNvPr id="28" name="Obdélník: se zakulacenými rohy 27">
            <a:extLst>
              <a:ext uri="{FF2B5EF4-FFF2-40B4-BE49-F238E27FC236}">
                <a16:creationId xmlns:a16="http://schemas.microsoft.com/office/drawing/2014/main" id="{083AD15B-6E15-D9A3-4AC6-FCEA4B3F3C03}"/>
              </a:ext>
            </a:extLst>
          </p:cNvPr>
          <p:cNvSpPr/>
          <p:nvPr/>
        </p:nvSpPr>
        <p:spPr>
          <a:xfrm>
            <a:off x="283221" y="2326460"/>
            <a:ext cx="2616424" cy="230622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  <a:p>
            <a:pPr algn="ctr"/>
            <a:endParaRPr lang="cs-CZ" b="1">
              <a:solidFill>
                <a:schemeClr val="tx1"/>
              </a:solidFill>
            </a:endParaRPr>
          </a:p>
          <a:p>
            <a:pPr algn="ctr"/>
            <a:endParaRPr lang="cs-CZ" b="1">
              <a:solidFill>
                <a:schemeClr val="tx1"/>
              </a:solidFill>
            </a:endParaRPr>
          </a:p>
          <a:p>
            <a:pPr algn="ctr"/>
            <a:r>
              <a:rPr lang="cs-CZ" b="1">
                <a:solidFill>
                  <a:schemeClr val="tx1"/>
                </a:solidFill>
              </a:rPr>
              <a:t>Moravičany</a:t>
            </a:r>
            <a:br>
              <a:rPr lang="cs-CZ" b="1">
                <a:solidFill>
                  <a:schemeClr val="tx1"/>
                </a:solidFill>
              </a:rPr>
            </a:br>
            <a:r>
              <a:rPr lang="cs-CZ" b="1">
                <a:solidFill>
                  <a:schemeClr val="tx1"/>
                </a:solidFill>
              </a:rPr>
              <a:t>Nová Hradečná </a:t>
            </a:r>
            <a:br>
              <a:rPr lang="cs-CZ" b="1">
                <a:solidFill>
                  <a:schemeClr val="tx1"/>
                </a:solidFill>
              </a:rPr>
            </a:br>
            <a:r>
              <a:rPr lang="cs-CZ" b="1">
                <a:solidFill>
                  <a:schemeClr val="tx1"/>
                </a:solidFill>
              </a:rPr>
              <a:t>Dolní Újezd </a:t>
            </a:r>
            <a:br>
              <a:rPr lang="cs-CZ" b="1">
                <a:solidFill>
                  <a:schemeClr val="tx1"/>
                </a:solidFill>
              </a:rPr>
            </a:br>
            <a:r>
              <a:rPr lang="cs-CZ" b="1">
                <a:solidFill>
                  <a:schemeClr val="tx1"/>
                </a:solidFill>
              </a:rPr>
              <a:t>Osek nad Bečvou</a:t>
            </a:r>
          </a:p>
        </p:txBody>
      </p:sp>
      <p:sp>
        <p:nvSpPr>
          <p:cNvPr id="32" name="Obdélník: se zakulacenými rohy 31">
            <a:extLst>
              <a:ext uri="{FF2B5EF4-FFF2-40B4-BE49-F238E27FC236}">
                <a16:creationId xmlns:a16="http://schemas.microsoft.com/office/drawing/2014/main" id="{B71A1FC8-20E2-21A2-07E4-0E25152E301B}"/>
              </a:ext>
            </a:extLst>
          </p:cNvPr>
          <p:cNvSpPr/>
          <p:nvPr/>
        </p:nvSpPr>
        <p:spPr>
          <a:xfrm>
            <a:off x="3324476" y="2326459"/>
            <a:ext cx="2596194" cy="230622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cs-CZ" b="1">
              <a:solidFill>
                <a:schemeClr val="tx1"/>
              </a:solidFill>
            </a:endParaRPr>
          </a:p>
          <a:p>
            <a:pPr algn="ctr"/>
            <a:r>
              <a:rPr lang="cs-CZ" b="1">
                <a:solidFill>
                  <a:schemeClr val="tx1"/>
                </a:solidFill>
              </a:rPr>
              <a:t>Konice</a:t>
            </a:r>
            <a:endParaRPr lang="cs-CZ"/>
          </a:p>
        </p:txBody>
      </p:sp>
      <p:sp>
        <p:nvSpPr>
          <p:cNvPr id="33" name="Obdélník: se zakulacenými rohy 32">
            <a:extLst>
              <a:ext uri="{FF2B5EF4-FFF2-40B4-BE49-F238E27FC236}">
                <a16:creationId xmlns:a16="http://schemas.microsoft.com/office/drawing/2014/main" id="{5707F2CB-6627-8BA3-C025-392001315B0A}"/>
              </a:ext>
            </a:extLst>
          </p:cNvPr>
          <p:cNvSpPr/>
          <p:nvPr/>
        </p:nvSpPr>
        <p:spPr>
          <a:xfrm>
            <a:off x="6352247" y="2326459"/>
            <a:ext cx="2616424" cy="230622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cs-CZ" b="1">
              <a:solidFill>
                <a:schemeClr val="tx1"/>
              </a:solidFill>
            </a:endParaRPr>
          </a:p>
          <a:p>
            <a:pPr algn="ctr"/>
            <a:endParaRPr lang="cs-CZ" b="1">
              <a:solidFill>
                <a:schemeClr val="tx1"/>
              </a:solidFill>
            </a:endParaRPr>
          </a:p>
          <a:p>
            <a:pPr algn="ctr"/>
            <a:r>
              <a:rPr lang="cs-CZ" b="1">
                <a:solidFill>
                  <a:schemeClr val="tx1"/>
                </a:solidFill>
              </a:rPr>
              <a:t>Konice </a:t>
            </a:r>
            <a:br>
              <a:rPr lang="cs-CZ" b="1">
                <a:solidFill>
                  <a:schemeClr val="tx1"/>
                </a:solidFill>
              </a:rPr>
            </a:br>
            <a:r>
              <a:rPr lang="cs-CZ" b="1">
                <a:solidFill>
                  <a:schemeClr val="tx1"/>
                </a:solidFill>
              </a:rPr>
              <a:t>Dolní Újezd</a:t>
            </a:r>
            <a:endParaRPr lang="cs-CZ">
              <a:solidFill>
                <a:schemeClr val="tx1"/>
              </a:solidFill>
            </a:endParaRPr>
          </a:p>
        </p:txBody>
      </p:sp>
      <p:sp>
        <p:nvSpPr>
          <p:cNvPr id="34" name="Obdélník: se zakulacenými rohy 33">
            <a:extLst>
              <a:ext uri="{FF2B5EF4-FFF2-40B4-BE49-F238E27FC236}">
                <a16:creationId xmlns:a16="http://schemas.microsoft.com/office/drawing/2014/main" id="{A5C8D4DC-007B-FCDD-B0BB-7063FE5CCBAF}"/>
              </a:ext>
            </a:extLst>
          </p:cNvPr>
          <p:cNvSpPr/>
          <p:nvPr/>
        </p:nvSpPr>
        <p:spPr>
          <a:xfrm>
            <a:off x="9386760" y="2326459"/>
            <a:ext cx="2616424" cy="23062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cs-CZ" b="1">
              <a:solidFill>
                <a:schemeClr val="tx1"/>
              </a:solidFill>
            </a:endParaRPr>
          </a:p>
          <a:p>
            <a:pPr algn="ctr"/>
            <a:endParaRPr lang="cs-CZ" b="1">
              <a:solidFill>
                <a:schemeClr val="tx1"/>
              </a:solidFill>
            </a:endParaRPr>
          </a:p>
          <a:p>
            <a:pPr algn="ctr"/>
            <a:endParaRPr lang="cs-CZ" b="1">
              <a:solidFill>
                <a:schemeClr val="tx1"/>
              </a:solidFill>
            </a:endParaRPr>
          </a:p>
          <a:p>
            <a:pPr algn="ctr"/>
            <a:r>
              <a:rPr lang="cs-CZ" b="1">
                <a:solidFill>
                  <a:schemeClr val="tx1"/>
                </a:solidFill>
              </a:rPr>
              <a:t>Konice</a:t>
            </a:r>
            <a:br>
              <a:rPr lang="cs-CZ" b="1">
                <a:solidFill>
                  <a:schemeClr val="tx1"/>
                </a:solidFill>
              </a:rPr>
            </a:br>
            <a:r>
              <a:rPr lang="cs-CZ" b="1">
                <a:solidFill>
                  <a:schemeClr val="tx1"/>
                </a:solidFill>
              </a:rPr>
              <a:t>Bohuslávky</a:t>
            </a:r>
            <a:br>
              <a:rPr lang="cs-CZ" b="1">
                <a:solidFill>
                  <a:schemeClr val="tx1"/>
                </a:solidFill>
              </a:rPr>
            </a:br>
            <a:r>
              <a:rPr lang="cs-CZ" b="1">
                <a:solidFill>
                  <a:schemeClr val="tx1"/>
                </a:solidFill>
              </a:rPr>
              <a:t>Dolní Újezd </a:t>
            </a:r>
            <a:br>
              <a:rPr lang="cs-CZ" b="1">
                <a:solidFill>
                  <a:schemeClr val="tx1"/>
                </a:solidFill>
              </a:rPr>
            </a:br>
            <a:r>
              <a:rPr lang="cs-CZ" b="1">
                <a:solidFill>
                  <a:schemeClr val="tx1"/>
                </a:solidFill>
              </a:rPr>
              <a:t>Osek nad Bečvou </a:t>
            </a:r>
          </a:p>
        </p:txBody>
      </p:sp>
      <p:pic>
        <p:nvPicPr>
          <p:cNvPr id="35" name="Grafický objekt 34" descr="Kalkulačka obrys">
            <a:extLst>
              <a:ext uri="{FF2B5EF4-FFF2-40B4-BE49-F238E27FC236}">
                <a16:creationId xmlns:a16="http://schemas.microsoft.com/office/drawing/2014/main" id="{1AC3FF2B-CC55-3B29-FE59-ADBFA23A459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4234" y="2324437"/>
            <a:ext cx="914400" cy="914400"/>
          </a:xfrm>
          <a:prstGeom prst="rect">
            <a:avLst/>
          </a:prstGeom>
        </p:spPr>
      </p:pic>
      <p:pic>
        <p:nvPicPr>
          <p:cNvPr id="36" name="Grafický objekt 35" descr="Procesor obrys">
            <a:extLst>
              <a:ext uri="{FF2B5EF4-FFF2-40B4-BE49-F238E27FC236}">
                <a16:creationId xmlns:a16="http://schemas.microsoft.com/office/drawing/2014/main" id="{B44BDEE3-3AE6-B282-FC5E-DEB403D7289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62004" y="2324437"/>
            <a:ext cx="914400" cy="914400"/>
          </a:xfrm>
          <a:prstGeom prst="rect">
            <a:avLst/>
          </a:prstGeom>
        </p:spPr>
      </p:pic>
      <p:pic>
        <p:nvPicPr>
          <p:cNvPr id="37" name="Grafický objekt 36" descr="Peníze obrys">
            <a:extLst>
              <a:ext uri="{FF2B5EF4-FFF2-40B4-BE49-F238E27FC236}">
                <a16:creationId xmlns:a16="http://schemas.microsoft.com/office/drawing/2014/main" id="{712BC1EA-88AE-484C-2D2C-2988AE679E9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03260" y="2324437"/>
            <a:ext cx="914400" cy="914400"/>
          </a:xfrm>
          <a:prstGeom prst="rect">
            <a:avLst/>
          </a:prstGeom>
        </p:spPr>
      </p:pic>
      <p:pic>
        <p:nvPicPr>
          <p:cNvPr id="39" name="Grafický objekt 38" descr="Odpadky obrys">
            <a:extLst>
              <a:ext uri="{FF2B5EF4-FFF2-40B4-BE49-F238E27FC236}">
                <a16:creationId xmlns:a16="http://schemas.microsoft.com/office/drawing/2014/main" id="{927676DB-CC45-9DD8-5871-5734EFCD5F2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37773" y="232443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666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7C756F-614C-513C-D795-6342728053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nímek obrazovky, design&#10;&#10;Obsah generovaný pomocí AI může být nesprávný.">
            <a:extLst>
              <a:ext uri="{FF2B5EF4-FFF2-40B4-BE49-F238E27FC236}">
                <a16:creationId xmlns:a16="http://schemas.microsoft.com/office/drawing/2014/main" id="{22EB20E4-BF8A-4188-4C20-F5338153839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043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232E3F9-9C22-B1CA-7EEC-41E03A2A2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914" y="727982"/>
            <a:ext cx="10515600" cy="1325563"/>
          </a:xfrm>
        </p:spPr>
        <p:txBody>
          <a:bodyPr/>
          <a:lstStyle/>
          <a:p>
            <a:r>
              <a:rPr lang="cs-CZ" sz="4000" b="1">
                <a:solidFill>
                  <a:schemeClr val="accent1"/>
                </a:solidFill>
              </a:rPr>
              <a:t>Odpadové centrum </a:t>
            </a:r>
            <a:r>
              <a:rPr lang="en-US" sz="4000" b="1">
                <a:solidFill>
                  <a:schemeClr val="accent6"/>
                </a:solidFill>
              </a:rPr>
              <a:t>Olomouc - TECHNOLOGIE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5F9DC4-F650-8435-D458-6B91E4FA5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56" y="1725840"/>
            <a:ext cx="5816601" cy="4451123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2">
                <a:lumMod val="10000"/>
                <a:lumOff val="90000"/>
              </a:schemeClr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sz="2400" b="1" dirty="0">
                <a:solidFill>
                  <a:schemeClr val="accent1"/>
                </a:solidFill>
              </a:rPr>
              <a:t>Klíčové parametry linky:</a:t>
            </a:r>
          </a:p>
          <a:p>
            <a:r>
              <a:rPr lang="cs-CZ" sz="2400" b="1" dirty="0">
                <a:solidFill>
                  <a:schemeClr val="accent1"/>
                </a:solidFill>
              </a:rPr>
              <a:t>Vítězem VZ:</a:t>
            </a:r>
            <a:r>
              <a:rPr lang="cs-CZ" sz="2400" dirty="0"/>
              <a:t> Společnost VUMZ-SK (realizovali SAKO Brno) </a:t>
            </a:r>
          </a:p>
          <a:p>
            <a:r>
              <a:rPr lang="cs-CZ" sz="2400" b="1" dirty="0">
                <a:solidFill>
                  <a:schemeClr val="accent1"/>
                </a:solidFill>
              </a:rPr>
              <a:t>Účinnost:</a:t>
            </a:r>
            <a:r>
              <a:rPr lang="cs-CZ" sz="2400" dirty="0">
                <a:solidFill>
                  <a:schemeClr val="accent1"/>
                </a:solidFill>
              </a:rPr>
              <a:t> </a:t>
            </a:r>
            <a:r>
              <a:rPr lang="cs-CZ" sz="2400" dirty="0"/>
              <a:t>Linka přesahuje 90%</a:t>
            </a:r>
          </a:p>
          <a:p>
            <a:r>
              <a:rPr lang="cs-CZ" sz="2400" b="1" dirty="0">
                <a:solidFill>
                  <a:schemeClr val="accent1"/>
                </a:solidFill>
              </a:rPr>
              <a:t>Flexibilita:</a:t>
            </a:r>
            <a:r>
              <a:rPr lang="cs-CZ" sz="2400" b="1" dirty="0"/>
              <a:t> </a:t>
            </a:r>
            <a:r>
              <a:rPr lang="cs-CZ" sz="2400" dirty="0"/>
              <a:t>Výroba paliva i z textilního a objemného odpadu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AB1DCF5-2FB3-A0DF-E0E4-9B38492EC67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094"/>
          <a:stretch>
            <a:fillRect/>
          </a:stretch>
        </p:blipFill>
        <p:spPr>
          <a:xfrm>
            <a:off x="0" y="1725840"/>
            <a:ext cx="6065992" cy="431015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737266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3087C-539F-48E8-B7E4-596F45DE4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nímek obrazovky, design&#10;&#10;Obsah generovaný pomocí AI může být nesprávný.">
            <a:extLst>
              <a:ext uri="{FF2B5EF4-FFF2-40B4-BE49-F238E27FC236}">
                <a16:creationId xmlns:a16="http://schemas.microsoft.com/office/drawing/2014/main" id="{5AD5C802-9B00-38F6-5AF1-A4F42C120E2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043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8FEF79D-51CB-FE3F-8547-4D289EF94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914" y="727982"/>
            <a:ext cx="10515600" cy="1325563"/>
          </a:xfrm>
        </p:spPr>
        <p:txBody>
          <a:bodyPr/>
          <a:lstStyle/>
          <a:p>
            <a:r>
              <a:rPr lang="cs-CZ" sz="4000" b="1">
                <a:solidFill>
                  <a:schemeClr val="accent1"/>
                </a:solidFill>
              </a:rPr>
              <a:t>Odpadové centrum </a:t>
            </a:r>
            <a:r>
              <a:rPr lang="en-US" sz="4000" b="1">
                <a:solidFill>
                  <a:schemeClr val="accent6"/>
                </a:solidFill>
              </a:rPr>
              <a:t>Olomouc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06860C-CED4-05B5-0C26-AE008469F9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2414" y="1825625"/>
            <a:ext cx="5698672" cy="435133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2">
                <a:lumMod val="10000"/>
                <a:lumOff val="90000"/>
              </a:schemeClr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sz="2400" b="1">
                <a:solidFill>
                  <a:schemeClr val="accent1"/>
                </a:solidFill>
              </a:rPr>
              <a:t>Klíčové milníky projektu:</a:t>
            </a:r>
          </a:p>
          <a:p>
            <a:r>
              <a:rPr lang="cs-CZ" sz="2400"/>
              <a:t>Výběr dodavatele technologie</a:t>
            </a:r>
            <a:r>
              <a:rPr lang="cs-CZ" sz="2400">
                <a:solidFill>
                  <a:schemeClr val="accent6"/>
                </a:solidFill>
              </a:rPr>
              <a:t> ✔️</a:t>
            </a:r>
          </a:p>
          <a:p>
            <a:r>
              <a:rPr lang="cs-CZ" sz="2400"/>
              <a:t>Zajištění financování 06. - 10. 2026 (VH 6. 10. 2026)</a:t>
            </a:r>
          </a:p>
          <a:p>
            <a:r>
              <a:rPr lang="cs-CZ" sz="2400"/>
              <a:t>Výběr stavebníka 10. 2026 - 02. 2027</a:t>
            </a:r>
          </a:p>
          <a:p>
            <a:r>
              <a:rPr lang="cs-CZ" sz="2400"/>
              <a:t>Zahájení stavby 03. 2027</a:t>
            </a:r>
          </a:p>
          <a:p>
            <a:r>
              <a:rPr lang="cs-CZ" sz="2400"/>
              <a:t>Zkušební provoz 08. - 11. 2028</a:t>
            </a:r>
          </a:p>
          <a:p>
            <a:r>
              <a:rPr lang="cs-CZ" sz="2400"/>
              <a:t>Ostrý provoz 10. – 12. 2028</a:t>
            </a:r>
            <a:endParaRPr lang="cs-CZ" sz="2400" b="1"/>
          </a:p>
        </p:txBody>
      </p:sp>
      <p:pic>
        <p:nvPicPr>
          <p:cNvPr id="4" name="Obrázek 3" descr="Obsah obrázku obloha, mrak, venku, Pozemní vozidlo&#10;&#10;Obsah generovaný pomocí AI může být nesprávný.">
            <a:extLst>
              <a:ext uri="{FF2B5EF4-FFF2-40B4-BE49-F238E27FC236}">
                <a16:creationId xmlns:a16="http://schemas.microsoft.com/office/drawing/2014/main" id="{2D73BB62-211E-A640-B2B8-B68425037D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044" y="2662237"/>
            <a:ext cx="5082269" cy="266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096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6F5AD2-85F2-F91E-5FF4-4FE1524D32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B101C1B3-E5AB-B657-4DE1-F6EC653A2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7ED9E4DB-5D55-BE92-F296-D615D2511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ázek 8" descr="Obsah obrázku snímek obrazovky, design&#10;&#10;Obsah generovaný pomocí AI může být nesprávný.">
            <a:extLst>
              <a:ext uri="{FF2B5EF4-FFF2-40B4-BE49-F238E27FC236}">
                <a16:creationId xmlns:a16="http://schemas.microsoft.com/office/drawing/2014/main" id="{D946CCDE-8C63-B3FC-9131-1AEBB63E08E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043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96AD408-75E2-1CFD-3B1D-6EC4681D2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158" y="441256"/>
            <a:ext cx="10294995" cy="225988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z="4000" b="1">
                <a:solidFill>
                  <a:schemeClr val="accent1"/>
                </a:solidFill>
              </a:rPr>
              <a:t>Snižování ceny </a:t>
            </a:r>
            <a:r>
              <a:rPr lang="cs-CZ" sz="4000" b="1">
                <a:solidFill>
                  <a:schemeClr val="accent6"/>
                </a:solidFill>
              </a:rPr>
              <a:t>za přepravu odpadů.</a:t>
            </a:r>
            <a:br>
              <a:rPr lang="cs-CZ" sz="2800"/>
            </a:br>
            <a:br>
              <a:rPr lang="cs-CZ" sz="2800"/>
            </a:br>
            <a:endParaRPr lang="cs-CZ" sz="280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FBEB9B5-5340-349C-6C45-2FE8422D0619}"/>
              </a:ext>
            </a:extLst>
          </p:cNvPr>
          <p:cNvSpPr txBox="1"/>
          <p:nvPr/>
        </p:nvSpPr>
        <p:spPr>
          <a:xfrm>
            <a:off x="838200" y="3480353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</p:txBody>
      </p:sp>
      <p:pic>
        <p:nvPicPr>
          <p:cNvPr id="5" name="Online médium 4" title="KAOUSSIS HAS 60_Operation Demo Video">
            <a:hlinkClick r:id="" action="ppaction://media"/>
            <a:extLst>
              <a:ext uri="{FF2B5EF4-FFF2-40B4-BE49-F238E27FC236}">
                <a16:creationId xmlns:a16="http://schemas.microsoft.com/office/drawing/2014/main" id="{80A8810A-31D1-BC7B-90A9-F2D955601EE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708949" y="1452199"/>
            <a:ext cx="8781410" cy="495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79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-1500"/>
            <a:ext cx="12191998" cy="6858000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635" y="-1500"/>
            <a:ext cx="8119933" cy="6858001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D0659F6-0853-468D-B1B2-44FDBE98B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9272" y="-3000"/>
            <a:ext cx="12201265" cy="6859501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4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78536" y="0"/>
            <a:ext cx="11718098" cy="6858000"/>
          </a:xfrm>
          <a:prstGeom prst="rect">
            <a:avLst/>
          </a:prstGeom>
          <a:gradFill>
            <a:gsLst>
              <a:gs pos="19000">
                <a:srgbClr val="000000">
                  <a:alpha val="62000"/>
                </a:srgbClr>
              </a:gs>
              <a:gs pos="100000">
                <a:schemeClr val="accent1">
                  <a:lumMod val="75000"/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E8E6C4D-7040-6B23-605A-DD481D4EC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639" y="561203"/>
            <a:ext cx="9932691" cy="11659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700" err="1">
                <a:solidFill>
                  <a:srgbClr val="FFFFFF"/>
                </a:solidFill>
              </a:rPr>
              <a:t>Přetřiďování</a:t>
            </a:r>
            <a:r>
              <a:rPr lang="en-US" sz="3700">
                <a:solidFill>
                  <a:srgbClr val="FFFFFF"/>
                </a:solidFill>
              </a:rPr>
              <a:t> SKO pro </a:t>
            </a:r>
            <a:r>
              <a:rPr lang="en-US" sz="3700" err="1">
                <a:solidFill>
                  <a:srgbClr val="FFFFFF"/>
                </a:solidFill>
              </a:rPr>
              <a:t>snížení</a:t>
            </a:r>
            <a:r>
              <a:rPr lang="en-US" sz="3700">
                <a:solidFill>
                  <a:srgbClr val="FFFFFF"/>
                </a:solidFill>
              </a:rPr>
              <a:t> </a:t>
            </a:r>
            <a:r>
              <a:rPr lang="en-US" sz="3700" err="1">
                <a:solidFill>
                  <a:srgbClr val="FFFFFF"/>
                </a:solidFill>
              </a:rPr>
              <a:t>nákladů</a:t>
            </a:r>
            <a:r>
              <a:rPr lang="en-US" sz="3700">
                <a:solidFill>
                  <a:srgbClr val="FFFFFF"/>
                </a:solidFill>
              </a:rPr>
              <a:t> </a:t>
            </a:r>
            <a:r>
              <a:rPr lang="en-US" sz="3700" err="1">
                <a:solidFill>
                  <a:srgbClr val="FFFFFF"/>
                </a:solidFill>
              </a:rPr>
              <a:t>na</a:t>
            </a:r>
            <a:r>
              <a:rPr lang="en-US" sz="3700">
                <a:solidFill>
                  <a:srgbClr val="FFFFFF"/>
                </a:solidFill>
              </a:rPr>
              <a:t> </a:t>
            </a:r>
            <a:r>
              <a:rPr lang="en-US" sz="3700" err="1">
                <a:solidFill>
                  <a:srgbClr val="FFFFFF"/>
                </a:solidFill>
              </a:rPr>
              <a:t>logistiku</a:t>
            </a:r>
            <a:endParaRPr lang="en-US" sz="3700">
              <a:solidFill>
                <a:srgbClr val="FFFFFF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77ACDD7-882D-4B81-A213-84C82B96B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4" y="2888341"/>
            <a:ext cx="12203819" cy="3968158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Obrázek 14" descr="Obsah obrázku snímek obrazovky, design&#10;&#10;Obsah generovaný pomocí AI může být nesprávný.">
            <a:extLst>
              <a:ext uri="{FF2B5EF4-FFF2-40B4-BE49-F238E27FC236}">
                <a16:creationId xmlns:a16="http://schemas.microsoft.com/office/drawing/2014/main" id="{FBBD0FB5-A219-4F15-D440-525DA93DF93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0436"/>
          </a:xfrm>
          <a:prstGeom prst="rect">
            <a:avLst/>
          </a:prstGeom>
        </p:spPr>
      </p:pic>
      <p:pic>
        <p:nvPicPr>
          <p:cNvPr id="13" name="Online médium 12" title="TANA MWB Multi Waste Bucket">
            <a:hlinkClick r:id="" action="ppaction://media"/>
            <a:extLst>
              <a:ext uri="{FF2B5EF4-FFF2-40B4-BE49-F238E27FC236}">
                <a16:creationId xmlns:a16="http://schemas.microsoft.com/office/drawing/2014/main" id="{CE656036-2926-B0F8-106F-9C1E3A8E066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735333" y="1495905"/>
            <a:ext cx="8704387" cy="4957310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B3019BAB-E559-A144-60F8-91F675A4D82B}"/>
              </a:ext>
            </a:extLst>
          </p:cNvPr>
          <p:cNvSpPr txBox="1"/>
          <p:nvPr/>
        </p:nvSpPr>
        <p:spPr>
          <a:xfrm>
            <a:off x="477059" y="786933"/>
            <a:ext cx="12752447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4000" b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Přetřídění odpadu </a:t>
            </a:r>
            <a:r>
              <a:rPr lang="cs-CZ" sz="4000" b="1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u skládek </a:t>
            </a:r>
            <a:r>
              <a:rPr lang="cs-CZ" sz="3200" i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pro</a:t>
            </a:r>
            <a:r>
              <a:rPr lang="cs-CZ" sz="3200" i="1">
                <a:latin typeface="+mj-lt"/>
                <a:ea typeface="+mj-ea"/>
                <a:cs typeface="+mj-cs"/>
              </a:rPr>
              <a:t> optimalizaci nákladů</a:t>
            </a:r>
            <a:endParaRPr lang="cs-CZ" sz="3200" i="1">
              <a:latin typeface="Aptos Display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7912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2c5fe32-57cb-45ac-a0f9-a998cafd0bad" xsi:nil="true"/>
    <lcf76f155ced4ddcb4097134ff3c332f xmlns="f7722b20-8373-465a-984f-7ba67ce7d6fa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53A547B9652E3469732F4906E7F53D3" ma:contentTypeVersion="12" ma:contentTypeDescription="Vytvoří nový dokument" ma:contentTypeScope="" ma:versionID="e2d0971a644bd61f193e85ad58698aac">
  <xsd:schema xmlns:xsd="http://www.w3.org/2001/XMLSchema" xmlns:xs="http://www.w3.org/2001/XMLSchema" xmlns:p="http://schemas.microsoft.com/office/2006/metadata/properties" xmlns:ns2="f7722b20-8373-465a-984f-7ba67ce7d6fa" xmlns:ns3="52c5fe32-57cb-45ac-a0f9-a998cafd0bad" targetNamespace="http://schemas.microsoft.com/office/2006/metadata/properties" ma:root="true" ma:fieldsID="6be2b8080b96afa753df1a16bdf0eeef" ns2:_="" ns3:_="">
    <xsd:import namespace="f7722b20-8373-465a-984f-7ba67ce7d6fa"/>
    <xsd:import namespace="52c5fe32-57cb-45ac-a0f9-a998cafd0ba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722b20-8373-465a-984f-7ba67ce7d6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Značky obrázků" ma:readOnly="false" ma:fieldId="{5cf76f15-5ced-4ddc-b409-7134ff3c332f}" ma:taxonomyMulti="true" ma:sspId="0a748b40-8596-457f-a983-3c46c691e9a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c5fe32-57cb-45ac-a0f9-a998cafd0bad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ae797408-a824-420e-bceb-437da910100c}" ma:internalName="TaxCatchAll" ma:showField="CatchAllData" ma:web="52c5fe32-57cb-45ac-a0f9-a998cafd0ba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B90B7EE-405B-43D8-BE16-BF6F19710447}">
  <ds:schemaRefs>
    <ds:schemaRef ds:uri="52c5fe32-57cb-45ac-a0f9-a998cafd0bad"/>
    <ds:schemaRef ds:uri="f7722b20-8373-465a-984f-7ba67ce7d6f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18234D1-10BE-4328-9CFA-68373153BA5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4EC3068-7B97-4360-880C-E787D8CDBAEE}">
  <ds:schemaRefs>
    <ds:schemaRef ds:uri="52c5fe32-57cb-45ac-a0f9-a998cafd0bad"/>
    <ds:schemaRef ds:uri="f7722b20-8373-465a-984f-7ba67ce7d6f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604</Words>
  <Application>Microsoft Office PowerPoint</Application>
  <PresentationFormat>Širokoúhlá obrazovka</PresentationFormat>
  <Paragraphs>148</Paragraphs>
  <Slides>15</Slides>
  <Notes>7</Notes>
  <HiddenSlides>0</HiddenSlides>
  <MMClips>3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2" baseType="lpstr">
      <vt:lpstr>Aptos</vt:lpstr>
      <vt:lpstr>Aptos Display</vt:lpstr>
      <vt:lpstr>Arial</vt:lpstr>
      <vt:lpstr>Arial,Sans-Serif</vt:lpstr>
      <vt:lpstr>Calibri</vt:lpstr>
      <vt:lpstr>Calibri,Sans-Serif</vt:lpstr>
      <vt:lpstr>Motiv Office</vt:lpstr>
      <vt:lpstr>Valná hromada Servisní společnosti odpady Olomouckého kraje a.s. </vt:lpstr>
      <vt:lpstr>O odpady se postaráme.</vt:lpstr>
      <vt:lpstr>Dva pilíře společnosti</vt:lpstr>
      <vt:lpstr>Co zajišťuje komplexní služba</vt:lpstr>
      <vt:lpstr>Komu už jsme pomohli:</vt:lpstr>
      <vt:lpstr>Odpadové centrum Olomouc - TECHNOLOGIE</vt:lpstr>
      <vt:lpstr>Odpadové centrum Olomouc</vt:lpstr>
      <vt:lpstr>Snižování ceny za přepravu odpadů.  </vt:lpstr>
      <vt:lpstr>Přetřiďování SKO pro snížení nákladů na logistiku</vt:lpstr>
      <vt:lpstr>Přetřiďování SKO pro snížení nákladů na logistiku</vt:lpstr>
      <vt:lpstr>Zpracování podsítné frakce</vt:lpstr>
      <vt:lpstr>FINANCOVÁNÍ odpadové infrastruktury</vt:lpstr>
      <vt:lpstr>Ekonomické ukazatele </vt:lpstr>
      <vt:lpstr>Harmonogram realizace Odpadového centra Olomouc</vt:lpstr>
      <vt:lpstr> Budujeme smysluplné  řešení komunálních odpadů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Vávrová Rebeka (S-FŽP)</dc:creator>
  <cp:lastModifiedBy>Lukáš Václavík</cp:lastModifiedBy>
  <cp:revision>6</cp:revision>
  <cp:lastPrinted>2026-06-12T06:03:21Z</cp:lastPrinted>
  <dcterms:created xsi:type="dcterms:W3CDTF">2026-03-10T10:06:13Z</dcterms:created>
  <dcterms:modified xsi:type="dcterms:W3CDTF">2026-06-30T08:18:58Z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0x010100453A547B9652E3469732F4906E7F53D3</vt:lpwstr>
  </property>
  <property fmtid="{D5CDD505-2E9C-101B-9397-08002B2CF9AE}" pid="3" name="MediaServiceImageTags">
    <vt:lpwstr/>
  </property>
</Properties>
</file>